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5" r:id="rId1"/>
  </p:sldMasterIdLst>
  <p:notesMasterIdLst>
    <p:notesMasterId r:id="rId42"/>
  </p:notesMasterIdLst>
  <p:sldIdLst>
    <p:sldId id="256" r:id="rId2"/>
    <p:sldId id="278" r:id="rId3"/>
    <p:sldId id="258" r:id="rId4"/>
    <p:sldId id="261" r:id="rId5"/>
    <p:sldId id="287" r:id="rId6"/>
    <p:sldId id="290" r:id="rId7"/>
    <p:sldId id="291" r:id="rId8"/>
    <p:sldId id="316" r:id="rId9"/>
    <p:sldId id="318" r:id="rId10"/>
    <p:sldId id="288" r:id="rId11"/>
    <p:sldId id="289" r:id="rId12"/>
    <p:sldId id="292" r:id="rId13"/>
    <p:sldId id="294" r:id="rId14"/>
    <p:sldId id="295" r:id="rId15"/>
    <p:sldId id="263" r:id="rId16"/>
    <p:sldId id="264" r:id="rId17"/>
    <p:sldId id="262" r:id="rId18"/>
    <p:sldId id="296" r:id="rId19"/>
    <p:sldId id="297" r:id="rId20"/>
    <p:sldId id="265" r:id="rId21"/>
    <p:sldId id="298" r:id="rId22"/>
    <p:sldId id="299" r:id="rId23"/>
    <p:sldId id="314" r:id="rId24"/>
    <p:sldId id="315" r:id="rId25"/>
    <p:sldId id="319" r:id="rId26"/>
    <p:sldId id="300" r:id="rId27"/>
    <p:sldId id="301" r:id="rId28"/>
    <p:sldId id="302" r:id="rId29"/>
    <p:sldId id="303" r:id="rId30"/>
    <p:sldId id="304" r:id="rId31"/>
    <p:sldId id="305" r:id="rId32"/>
    <p:sldId id="306" r:id="rId33"/>
    <p:sldId id="307" r:id="rId34"/>
    <p:sldId id="308" r:id="rId35"/>
    <p:sldId id="309" r:id="rId36"/>
    <p:sldId id="310" r:id="rId37"/>
    <p:sldId id="273" r:id="rId38"/>
    <p:sldId id="311" r:id="rId39"/>
    <p:sldId id="312" r:id="rId40"/>
    <p:sldId id="313" r:id="rId41"/>
  </p:sldIdLst>
  <p:sldSz cx="9144000" cy="5143500" type="screen16x9"/>
  <p:notesSz cx="6858000" cy="9144000"/>
  <p:embeddedFontLst>
    <p:embeddedFont>
      <p:font typeface="Corbel" panose="020B0503020204020204" pitchFamily="34" charset="0"/>
      <p:regular r:id="rId43"/>
      <p:bold r:id="rId44"/>
      <p:italic r:id="rId45"/>
      <p:boldItalic r:id="rId46"/>
    </p:embeddedFont>
    <p:embeddedFont>
      <p:font typeface="Montserrat" panose="020B0604020202020204" charset="0"/>
      <p:regular r:id="rId47"/>
      <p:bold r:id="rId48"/>
      <p:italic r:id="rId49"/>
      <p:boldItalic r:id="rId50"/>
    </p:embeddedFont>
    <p:embeddedFont>
      <p:font typeface="Oswald" panose="020B0604020202020204" charset="0"/>
      <p:regular r:id="rId51"/>
      <p:bold r:id="rId52"/>
    </p:embeddedFont>
    <p:embeddedFont>
      <p:font typeface="Source Code Pro" panose="020B0604020202020204" charset="0"/>
      <p:regular r:id="rId53"/>
      <p:bold r:id="rId54"/>
      <p:italic r:id="rId55"/>
      <p:boldItalic r:id="rId5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989" autoAdjust="0"/>
  </p:normalViewPr>
  <p:slideViewPr>
    <p:cSldViewPr snapToGrid="0">
      <p:cViewPr varScale="1">
        <p:scale>
          <a:sx n="99" d="100"/>
          <a:sy n="99" d="100"/>
        </p:scale>
        <p:origin x="1752"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font" Target="fonts/font5.fntdata"/><Relationship Id="rId50" Type="http://schemas.openxmlformats.org/officeDocument/2006/relationships/font" Target="fonts/font8.fntdata"/><Relationship Id="rId55" Type="http://schemas.openxmlformats.org/officeDocument/2006/relationships/font" Target="fonts/font1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4.fntdata"/><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3.fntdata"/><Relationship Id="rId53" Type="http://schemas.openxmlformats.org/officeDocument/2006/relationships/font" Target="fonts/font11.fntdata"/><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7.fntdata"/><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2.fntdata"/><Relationship Id="rId52" Type="http://schemas.openxmlformats.org/officeDocument/2006/relationships/font" Target="fonts/font10.fntdata"/><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1.fntdata"/><Relationship Id="rId48" Type="http://schemas.openxmlformats.org/officeDocument/2006/relationships/font" Target="fonts/font6.fntdata"/><Relationship Id="rId56" Type="http://schemas.openxmlformats.org/officeDocument/2006/relationships/font" Target="fonts/font14.fntdata"/><Relationship Id="rId8" Type="http://schemas.openxmlformats.org/officeDocument/2006/relationships/slide" Target="slides/slide7.xml"/><Relationship Id="rId51" Type="http://schemas.openxmlformats.org/officeDocument/2006/relationships/font" Target="fonts/font9.fntdata"/><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80773853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9b4e88cc5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9b4e88cc5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21508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10</a:t>
            </a:fld>
            <a:endParaRPr/>
          </a:p>
        </p:txBody>
      </p:sp>
    </p:spTree>
    <p:extLst>
      <p:ext uri="{BB962C8B-B14F-4D97-AF65-F5344CB8AC3E}">
        <p14:creationId xmlns:p14="http://schemas.microsoft.com/office/powerpoint/2010/main" val="41265519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11</a:t>
            </a:fld>
            <a:endParaRPr/>
          </a:p>
        </p:txBody>
      </p:sp>
    </p:spTree>
    <p:extLst>
      <p:ext uri="{BB962C8B-B14F-4D97-AF65-F5344CB8AC3E}">
        <p14:creationId xmlns:p14="http://schemas.microsoft.com/office/powerpoint/2010/main" val="3703140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12</a:t>
            </a:fld>
            <a:endParaRPr/>
          </a:p>
        </p:txBody>
      </p:sp>
    </p:spTree>
    <p:extLst>
      <p:ext uri="{BB962C8B-B14F-4D97-AF65-F5344CB8AC3E}">
        <p14:creationId xmlns:p14="http://schemas.microsoft.com/office/powerpoint/2010/main" val="25369559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13</a:t>
            </a:fld>
            <a:endParaRPr/>
          </a:p>
        </p:txBody>
      </p:sp>
    </p:spTree>
    <p:extLst>
      <p:ext uri="{BB962C8B-B14F-4D97-AF65-F5344CB8AC3E}">
        <p14:creationId xmlns:p14="http://schemas.microsoft.com/office/powerpoint/2010/main" val="3560939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14</a:t>
            </a:fld>
            <a:endParaRPr/>
          </a:p>
        </p:txBody>
      </p:sp>
    </p:spTree>
    <p:extLst>
      <p:ext uri="{BB962C8B-B14F-4D97-AF65-F5344CB8AC3E}">
        <p14:creationId xmlns:p14="http://schemas.microsoft.com/office/powerpoint/2010/main" val="33206974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982a33e34c_0_18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982a33e34c_0_18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442611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982a33e34c_0_19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982a33e34c_0_19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dirty="0"/>
          </a:p>
        </p:txBody>
      </p:sp>
    </p:spTree>
    <p:extLst>
      <p:ext uri="{BB962C8B-B14F-4D97-AF65-F5344CB8AC3E}">
        <p14:creationId xmlns:p14="http://schemas.microsoft.com/office/powerpoint/2010/main" val="3018301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17</a:t>
            </a:fld>
            <a:endParaRPr/>
          </a:p>
        </p:txBody>
      </p:sp>
    </p:spTree>
    <p:extLst>
      <p:ext uri="{BB962C8B-B14F-4D97-AF65-F5344CB8AC3E}">
        <p14:creationId xmlns:p14="http://schemas.microsoft.com/office/powerpoint/2010/main" val="33992515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18</a:t>
            </a:fld>
            <a:endParaRPr/>
          </a:p>
        </p:txBody>
      </p:sp>
    </p:spTree>
    <p:extLst>
      <p:ext uri="{BB962C8B-B14F-4D97-AF65-F5344CB8AC3E}">
        <p14:creationId xmlns:p14="http://schemas.microsoft.com/office/powerpoint/2010/main" val="30443716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982a33e34c_0_18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982a33e34c_0_18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4176948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982a33e34c_3_2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982a33e34c_3_2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223224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982a33e34c_3_92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982a33e34c_3_9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89094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21</a:t>
            </a:fld>
            <a:endParaRPr/>
          </a:p>
        </p:txBody>
      </p:sp>
    </p:spTree>
    <p:extLst>
      <p:ext uri="{BB962C8B-B14F-4D97-AF65-F5344CB8AC3E}">
        <p14:creationId xmlns:p14="http://schemas.microsoft.com/office/powerpoint/2010/main" val="9467800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22</a:t>
            </a:fld>
            <a:endParaRPr/>
          </a:p>
        </p:txBody>
      </p:sp>
    </p:spTree>
    <p:extLst>
      <p:ext uri="{BB962C8B-B14F-4D97-AF65-F5344CB8AC3E}">
        <p14:creationId xmlns:p14="http://schemas.microsoft.com/office/powerpoint/2010/main" val="531320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982a33e34c_3_92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982a33e34c_3_9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28537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 </a:t>
            </a:r>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24</a:t>
            </a:fld>
            <a:endParaRPr/>
          </a:p>
        </p:txBody>
      </p:sp>
    </p:spTree>
    <p:extLst>
      <p:ext uri="{BB962C8B-B14F-4D97-AF65-F5344CB8AC3E}">
        <p14:creationId xmlns:p14="http://schemas.microsoft.com/office/powerpoint/2010/main" val="28552954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 </a:t>
            </a:r>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25</a:t>
            </a:fld>
            <a:endParaRPr/>
          </a:p>
        </p:txBody>
      </p:sp>
    </p:spTree>
    <p:extLst>
      <p:ext uri="{BB962C8B-B14F-4D97-AF65-F5344CB8AC3E}">
        <p14:creationId xmlns:p14="http://schemas.microsoft.com/office/powerpoint/2010/main" val="7909420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g982a33e34c_3_92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0" name="Google Shape;290;g982a33e34c_3_92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8660112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aseline="0" dirty="0"/>
              <a:t> </a:t>
            </a:r>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27</a:t>
            </a:fld>
            <a:endParaRPr/>
          </a:p>
        </p:txBody>
      </p:sp>
    </p:spTree>
    <p:extLst>
      <p:ext uri="{BB962C8B-B14F-4D97-AF65-F5344CB8AC3E}">
        <p14:creationId xmlns:p14="http://schemas.microsoft.com/office/powerpoint/2010/main" val="27519544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28</a:t>
            </a:fld>
            <a:endParaRPr/>
          </a:p>
        </p:txBody>
      </p:sp>
    </p:spTree>
    <p:extLst>
      <p:ext uri="{BB962C8B-B14F-4D97-AF65-F5344CB8AC3E}">
        <p14:creationId xmlns:p14="http://schemas.microsoft.com/office/powerpoint/2010/main" val="36655144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29</a:t>
            </a:fld>
            <a:endParaRPr/>
          </a:p>
        </p:txBody>
      </p:sp>
    </p:spTree>
    <p:extLst>
      <p:ext uri="{BB962C8B-B14F-4D97-AF65-F5344CB8AC3E}">
        <p14:creationId xmlns:p14="http://schemas.microsoft.com/office/powerpoint/2010/main" val="3615431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982a33e34c_3_2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982a33e34c_3_2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sz="1100" b="0" i="0" u="none" strike="noStrike" cap="none" baseline="0"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35373758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30</a:t>
            </a:fld>
            <a:endParaRPr/>
          </a:p>
        </p:txBody>
      </p:sp>
    </p:spTree>
    <p:extLst>
      <p:ext uri="{BB962C8B-B14F-4D97-AF65-F5344CB8AC3E}">
        <p14:creationId xmlns:p14="http://schemas.microsoft.com/office/powerpoint/2010/main" val="12899464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31</a:t>
            </a:fld>
            <a:endParaRPr/>
          </a:p>
        </p:txBody>
      </p:sp>
    </p:spTree>
    <p:extLst>
      <p:ext uri="{BB962C8B-B14F-4D97-AF65-F5344CB8AC3E}">
        <p14:creationId xmlns:p14="http://schemas.microsoft.com/office/powerpoint/2010/main" val="9243043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32</a:t>
            </a:fld>
            <a:endParaRPr/>
          </a:p>
        </p:txBody>
      </p:sp>
    </p:spTree>
    <p:extLst>
      <p:ext uri="{BB962C8B-B14F-4D97-AF65-F5344CB8AC3E}">
        <p14:creationId xmlns:p14="http://schemas.microsoft.com/office/powerpoint/2010/main" val="30561306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33</a:t>
            </a:fld>
            <a:endParaRPr/>
          </a:p>
        </p:txBody>
      </p:sp>
    </p:spTree>
    <p:extLst>
      <p:ext uri="{BB962C8B-B14F-4D97-AF65-F5344CB8AC3E}">
        <p14:creationId xmlns:p14="http://schemas.microsoft.com/office/powerpoint/2010/main" val="40886927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982a33e34c_3_92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982a33e34c_3_92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 </a:t>
            </a:r>
            <a:endParaRPr dirty="0"/>
          </a:p>
        </p:txBody>
      </p:sp>
    </p:spTree>
    <p:extLst>
      <p:ext uri="{BB962C8B-B14F-4D97-AF65-F5344CB8AC3E}">
        <p14:creationId xmlns:p14="http://schemas.microsoft.com/office/powerpoint/2010/main" val="32439278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 </a:t>
            </a:r>
          </a:p>
        </p:txBody>
      </p:sp>
    </p:spTree>
    <p:extLst>
      <p:ext uri="{BB962C8B-B14F-4D97-AF65-F5344CB8AC3E}">
        <p14:creationId xmlns:p14="http://schemas.microsoft.com/office/powerpoint/2010/main" val="25461901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r>
              <a:rPr lang="en-US" dirty="0"/>
              <a:t> </a:t>
            </a:r>
          </a:p>
        </p:txBody>
      </p:sp>
    </p:spTree>
    <p:extLst>
      <p:ext uri="{BB962C8B-B14F-4D97-AF65-F5344CB8AC3E}">
        <p14:creationId xmlns:p14="http://schemas.microsoft.com/office/powerpoint/2010/main" val="167072172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g982a33e34c_0_18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4" name="Google Shape;344;g982a33e34c_0_18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573406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38153184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a:xfrm>
            <a:off x="4023092" y="8917422"/>
            <a:ext cx="3077739" cy="471053"/>
          </a:xfrm>
          <a:prstGeom prst="rect">
            <a:avLst/>
          </a:prstGeom>
        </p:spPr>
        <p:txBody>
          <a:bodyPr/>
          <a:lstStyle/>
          <a:p>
            <a:fld id="{8B60ADCC-7514-4F18-8084-424636B47F7E}" type="slidenum">
              <a:rPr lang="en-US" smtClean="0"/>
              <a:t>40</a:t>
            </a:fld>
            <a:endParaRPr lang="en-US"/>
          </a:p>
        </p:txBody>
      </p:sp>
    </p:spTree>
    <p:extLst>
      <p:ext uri="{BB962C8B-B14F-4D97-AF65-F5344CB8AC3E}">
        <p14:creationId xmlns:p14="http://schemas.microsoft.com/office/powerpoint/2010/main" val="3867228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g982a33e34c_0_37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3" name="Google Shape;263;g982a33e34c_0_37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b="1" i="1" dirty="0"/>
          </a:p>
        </p:txBody>
      </p:sp>
    </p:spTree>
    <p:extLst>
      <p:ext uri="{BB962C8B-B14F-4D97-AF65-F5344CB8AC3E}">
        <p14:creationId xmlns:p14="http://schemas.microsoft.com/office/powerpoint/2010/main" val="1164846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982a33e34c_0_16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1" name="Google Shape;271;g982a33e34c_0_16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lang="en-US" baseline="0" dirty="0"/>
          </a:p>
        </p:txBody>
      </p:sp>
      <p:sp>
        <p:nvSpPr>
          <p:cNvPr id="272" name="Google Shape;272;g982a33e34c_0_164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
              <a:t>5</a:t>
            </a:fld>
            <a:endParaRPr/>
          </a:p>
        </p:txBody>
      </p:sp>
    </p:spTree>
    <p:extLst>
      <p:ext uri="{BB962C8B-B14F-4D97-AF65-F5344CB8AC3E}">
        <p14:creationId xmlns:p14="http://schemas.microsoft.com/office/powerpoint/2010/main" val="3883183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982a33e34c_0_18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982a33e34c_0_18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69282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982a33e34c_0_18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982a33e34c_0_18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715246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4282511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g982a33e34c_0_18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8" name="Google Shape;278;g982a33e34c_0_18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endParaRPr lang="en-US" dirty="0"/>
          </a:p>
        </p:txBody>
      </p:sp>
    </p:spTree>
    <p:extLst>
      <p:ext uri="{BB962C8B-B14F-4D97-AF65-F5344CB8AC3E}">
        <p14:creationId xmlns:p14="http://schemas.microsoft.com/office/powerpoint/2010/main" val="869396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3"/>
        <p:cNvGrpSpPr/>
        <p:nvPr/>
      </p:nvGrpSpPr>
      <p:grpSpPr>
        <a:xfrm>
          <a:off x="0" y="0"/>
          <a:ext cx="0" cy="0"/>
          <a:chOff x="0" y="0"/>
          <a:chExt cx="0" cy="0"/>
        </a:xfrm>
      </p:grpSpPr>
      <p:sp>
        <p:nvSpPr>
          <p:cNvPr id="94" name="Google Shape;94;p15"/>
          <p:cNvSpPr/>
          <p:nvPr/>
        </p:nvSpPr>
        <p:spPr>
          <a:xfrm rot="10800000">
            <a:off x="4226100" y="2933550"/>
            <a:ext cx="691800" cy="388500"/>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a:off x="-25" y="0"/>
            <a:ext cx="9144000" cy="3124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5"/>
          <p:cNvSpPr txBox="1">
            <a:spLocks noGrp="1"/>
          </p:cNvSpPr>
          <p:nvPr>
            <p:ph type="ctrTitle"/>
          </p:nvPr>
        </p:nvSpPr>
        <p:spPr>
          <a:xfrm>
            <a:off x="411175" y="644300"/>
            <a:ext cx="8282400" cy="21090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6000"/>
              <a:buNone/>
              <a:defRPr sz="6000">
                <a:solidFill>
                  <a:schemeClr val="lt1"/>
                </a:solidFill>
              </a:defRPr>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endParaRPr/>
          </a:p>
        </p:txBody>
      </p:sp>
      <p:sp>
        <p:nvSpPr>
          <p:cNvPr id="97" name="Google Shape;97;p15"/>
          <p:cNvSpPr txBox="1">
            <a:spLocks noGrp="1"/>
          </p:cNvSpPr>
          <p:nvPr>
            <p:ph type="subTitle" idx="1"/>
          </p:nvPr>
        </p:nvSpPr>
        <p:spPr>
          <a:xfrm>
            <a:off x="411175" y="3398250"/>
            <a:ext cx="8282400" cy="12606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600"/>
              <a:buFont typeface="Oswald"/>
              <a:buNone/>
              <a:defRPr sz="3600">
                <a:latin typeface="Oswald"/>
                <a:ea typeface="Oswald"/>
                <a:cs typeface="Oswald"/>
                <a:sym typeface="Oswald"/>
              </a:defRPr>
            </a:lvl1pPr>
            <a:lvl2pPr lvl="1" algn="ctr" rtl="0">
              <a:lnSpc>
                <a:spcPct val="100000"/>
              </a:lnSpc>
              <a:spcBef>
                <a:spcPts val="0"/>
              </a:spcBef>
              <a:spcAft>
                <a:spcPts val="0"/>
              </a:spcAft>
              <a:buSzPts val="3600"/>
              <a:buFont typeface="Oswald"/>
              <a:buNone/>
              <a:defRPr sz="3600">
                <a:latin typeface="Oswald"/>
                <a:ea typeface="Oswald"/>
                <a:cs typeface="Oswald"/>
                <a:sym typeface="Oswald"/>
              </a:defRPr>
            </a:lvl2pPr>
            <a:lvl3pPr lvl="2" algn="ctr" rtl="0">
              <a:lnSpc>
                <a:spcPct val="100000"/>
              </a:lnSpc>
              <a:spcBef>
                <a:spcPts val="0"/>
              </a:spcBef>
              <a:spcAft>
                <a:spcPts val="0"/>
              </a:spcAft>
              <a:buSzPts val="3600"/>
              <a:buFont typeface="Oswald"/>
              <a:buNone/>
              <a:defRPr sz="3600">
                <a:latin typeface="Oswald"/>
                <a:ea typeface="Oswald"/>
                <a:cs typeface="Oswald"/>
                <a:sym typeface="Oswald"/>
              </a:defRPr>
            </a:lvl3pPr>
            <a:lvl4pPr lvl="3" algn="ctr" rtl="0">
              <a:lnSpc>
                <a:spcPct val="100000"/>
              </a:lnSpc>
              <a:spcBef>
                <a:spcPts val="0"/>
              </a:spcBef>
              <a:spcAft>
                <a:spcPts val="0"/>
              </a:spcAft>
              <a:buSzPts val="3600"/>
              <a:buFont typeface="Oswald"/>
              <a:buNone/>
              <a:defRPr sz="3600">
                <a:latin typeface="Oswald"/>
                <a:ea typeface="Oswald"/>
                <a:cs typeface="Oswald"/>
                <a:sym typeface="Oswald"/>
              </a:defRPr>
            </a:lvl4pPr>
            <a:lvl5pPr lvl="4" algn="ctr" rtl="0">
              <a:lnSpc>
                <a:spcPct val="100000"/>
              </a:lnSpc>
              <a:spcBef>
                <a:spcPts val="0"/>
              </a:spcBef>
              <a:spcAft>
                <a:spcPts val="0"/>
              </a:spcAft>
              <a:buSzPts val="3600"/>
              <a:buFont typeface="Oswald"/>
              <a:buNone/>
              <a:defRPr sz="3600">
                <a:latin typeface="Oswald"/>
                <a:ea typeface="Oswald"/>
                <a:cs typeface="Oswald"/>
                <a:sym typeface="Oswald"/>
              </a:defRPr>
            </a:lvl5pPr>
            <a:lvl6pPr lvl="5" algn="ctr" rtl="0">
              <a:lnSpc>
                <a:spcPct val="100000"/>
              </a:lnSpc>
              <a:spcBef>
                <a:spcPts val="0"/>
              </a:spcBef>
              <a:spcAft>
                <a:spcPts val="0"/>
              </a:spcAft>
              <a:buSzPts val="3600"/>
              <a:buFont typeface="Oswald"/>
              <a:buNone/>
              <a:defRPr sz="3600">
                <a:latin typeface="Oswald"/>
                <a:ea typeface="Oswald"/>
                <a:cs typeface="Oswald"/>
                <a:sym typeface="Oswald"/>
              </a:defRPr>
            </a:lvl6pPr>
            <a:lvl7pPr lvl="6" algn="ctr" rtl="0">
              <a:lnSpc>
                <a:spcPct val="100000"/>
              </a:lnSpc>
              <a:spcBef>
                <a:spcPts val="0"/>
              </a:spcBef>
              <a:spcAft>
                <a:spcPts val="0"/>
              </a:spcAft>
              <a:buSzPts val="3600"/>
              <a:buFont typeface="Oswald"/>
              <a:buNone/>
              <a:defRPr sz="3600">
                <a:latin typeface="Oswald"/>
                <a:ea typeface="Oswald"/>
                <a:cs typeface="Oswald"/>
                <a:sym typeface="Oswald"/>
              </a:defRPr>
            </a:lvl7pPr>
            <a:lvl8pPr lvl="7" algn="ctr" rtl="0">
              <a:lnSpc>
                <a:spcPct val="100000"/>
              </a:lnSpc>
              <a:spcBef>
                <a:spcPts val="0"/>
              </a:spcBef>
              <a:spcAft>
                <a:spcPts val="0"/>
              </a:spcAft>
              <a:buSzPts val="3600"/>
              <a:buFont typeface="Oswald"/>
              <a:buNone/>
              <a:defRPr sz="3600">
                <a:latin typeface="Oswald"/>
                <a:ea typeface="Oswald"/>
                <a:cs typeface="Oswald"/>
                <a:sym typeface="Oswald"/>
              </a:defRPr>
            </a:lvl8pPr>
            <a:lvl9pPr lvl="8" algn="ctr" rtl="0">
              <a:lnSpc>
                <a:spcPct val="100000"/>
              </a:lnSpc>
              <a:spcBef>
                <a:spcPts val="0"/>
              </a:spcBef>
              <a:spcAft>
                <a:spcPts val="0"/>
              </a:spcAft>
              <a:buSzPts val="3600"/>
              <a:buFont typeface="Oswald"/>
              <a:buNone/>
              <a:defRPr sz="3600">
                <a:latin typeface="Oswald"/>
                <a:ea typeface="Oswald"/>
                <a:cs typeface="Oswald"/>
                <a:sym typeface="Oswald"/>
              </a:defRPr>
            </a:lvl9pPr>
          </a:lstStyle>
          <a:p>
            <a:endParaRPr/>
          </a:p>
        </p:txBody>
      </p:sp>
      <p:sp>
        <p:nvSpPr>
          <p:cNvPr id="98" name="Google Shape;98;p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title and description 1">
  <p:cSld name="SECTION_TITLE_AND_DESCRIPTION_1">
    <p:spTree>
      <p:nvGrpSpPr>
        <p:cNvPr id="1" name="Shape 147"/>
        <p:cNvGrpSpPr/>
        <p:nvPr/>
      </p:nvGrpSpPr>
      <p:grpSpPr>
        <a:xfrm>
          <a:off x="0" y="0"/>
          <a:ext cx="0" cy="0"/>
          <a:chOff x="0" y="0"/>
          <a:chExt cx="0" cy="0"/>
        </a:xfrm>
      </p:grpSpPr>
      <p:grpSp>
        <p:nvGrpSpPr>
          <p:cNvPr id="148" name="Google Shape;148;p27"/>
          <p:cNvGrpSpPr/>
          <p:nvPr/>
        </p:nvGrpSpPr>
        <p:grpSpPr>
          <a:xfrm>
            <a:off x="-1700" y="329"/>
            <a:ext cx="9147400" cy="5142843"/>
            <a:chOff x="238125" y="854700"/>
            <a:chExt cx="7142500" cy="4015650"/>
          </a:xfrm>
        </p:grpSpPr>
        <p:sp>
          <p:nvSpPr>
            <p:cNvPr id="149" name="Google Shape;149;p27"/>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7"/>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7"/>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7"/>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7"/>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7"/>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7"/>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7"/>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7"/>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7"/>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7"/>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7"/>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7"/>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7"/>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7"/>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7"/>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7"/>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7"/>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27"/>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27"/>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7"/>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7"/>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1" name="Google Shape;171;p27"/>
          <p:cNvSpPr txBox="1">
            <a:spLocks noGrp="1"/>
          </p:cNvSpPr>
          <p:nvPr>
            <p:ph type="subTitle" idx="1"/>
          </p:nvPr>
        </p:nvSpPr>
        <p:spPr>
          <a:xfrm>
            <a:off x="3117150" y="3648238"/>
            <a:ext cx="2909700" cy="90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100"/>
              <a:buNone/>
              <a:defRPr sz="20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72" name="Google Shape;172;p27"/>
          <p:cNvSpPr txBox="1">
            <a:spLocks noGrp="1"/>
          </p:cNvSpPr>
          <p:nvPr>
            <p:ph type="title"/>
          </p:nvPr>
        </p:nvSpPr>
        <p:spPr>
          <a:xfrm>
            <a:off x="1918650" y="1613838"/>
            <a:ext cx="5306700" cy="14823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60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73" name="Google Shape;173;p27"/>
          <p:cNvSpPr txBox="1">
            <a:spLocks noGrp="1"/>
          </p:cNvSpPr>
          <p:nvPr>
            <p:ph type="title" idx="2" hasCustomPrompt="1"/>
          </p:nvPr>
        </p:nvSpPr>
        <p:spPr>
          <a:xfrm>
            <a:off x="3843750" y="591063"/>
            <a:ext cx="1456500" cy="675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grpSp>
        <p:nvGrpSpPr>
          <p:cNvPr id="174" name="Google Shape;174;p27"/>
          <p:cNvGrpSpPr/>
          <p:nvPr/>
        </p:nvGrpSpPr>
        <p:grpSpPr>
          <a:xfrm rot="-697126" flipH="1">
            <a:off x="569287" y="-351303"/>
            <a:ext cx="1305393" cy="1346461"/>
            <a:chOff x="1492000" y="427450"/>
            <a:chExt cx="1188000" cy="1225375"/>
          </a:xfrm>
        </p:grpSpPr>
        <p:sp>
          <p:nvSpPr>
            <p:cNvPr id="175" name="Google Shape;175;p27"/>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27"/>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rgbClr val="F4F9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27"/>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7"/>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7"/>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7"/>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7"/>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7"/>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7"/>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7"/>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7"/>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title and description 2">
  <p:cSld name="SECTION_TITLE_AND_DESCRIPTION_2">
    <p:spTree>
      <p:nvGrpSpPr>
        <p:cNvPr id="1" name="Shape 186"/>
        <p:cNvGrpSpPr/>
        <p:nvPr/>
      </p:nvGrpSpPr>
      <p:grpSpPr>
        <a:xfrm>
          <a:off x="0" y="0"/>
          <a:ext cx="0" cy="0"/>
          <a:chOff x="0" y="0"/>
          <a:chExt cx="0" cy="0"/>
        </a:xfrm>
      </p:grpSpPr>
      <p:grpSp>
        <p:nvGrpSpPr>
          <p:cNvPr id="187" name="Google Shape;187;p28"/>
          <p:cNvGrpSpPr/>
          <p:nvPr/>
        </p:nvGrpSpPr>
        <p:grpSpPr>
          <a:xfrm>
            <a:off x="-1700" y="329"/>
            <a:ext cx="9147400" cy="5142843"/>
            <a:chOff x="238125" y="854700"/>
            <a:chExt cx="7142500" cy="4015650"/>
          </a:xfrm>
        </p:grpSpPr>
        <p:sp>
          <p:nvSpPr>
            <p:cNvPr id="188" name="Google Shape;188;p28"/>
            <p:cNvSpPr/>
            <p:nvPr/>
          </p:nvSpPr>
          <p:spPr>
            <a:xfrm>
              <a:off x="238125" y="854700"/>
              <a:ext cx="7142500" cy="4015650"/>
            </a:xfrm>
            <a:custGeom>
              <a:avLst/>
              <a:gdLst/>
              <a:ahLst/>
              <a:cxnLst/>
              <a:rect l="l" t="t" r="r" b="b"/>
              <a:pathLst>
                <a:path w="285700" h="160626" extrusionOk="0">
                  <a:moveTo>
                    <a:pt x="5823" y="8897"/>
                  </a:moveTo>
                  <a:cubicBezTo>
                    <a:pt x="6990" y="8897"/>
                    <a:pt x="7943" y="9851"/>
                    <a:pt x="7943" y="11018"/>
                  </a:cubicBezTo>
                  <a:cubicBezTo>
                    <a:pt x="7943" y="12185"/>
                    <a:pt x="6990" y="13139"/>
                    <a:pt x="5823" y="13139"/>
                  </a:cubicBezTo>
                  <a:cubicBezTo>
                    <a:pt x="4656" y="13139"/>
                    <a:pt x="3714" y="12185"/>
                    <a:pt x="3714" y="11018"/>
                  </a:cubicBezTo>
                  <a:cubicBezTo>
                    <a:pt x="3714" y="9851"/>
                    <a:pt x="4656" y="8897"/>
                    <a:pt x="5823" y="8897"/>
                  </a:cubicBezTo>
                  <a:close/>
                  <a:moveTo>
                    <a:pt x="5823" y="20718"/>
                  </a:moveTo>
                  <a:cubicBezTo>
                    <a:pt x="6990" y="20718"/>
                    <a:pt x="7943" y="21660"/>
                    <a:pt x="7943" y="22839"/>
                  </a:cubicBezTo>
                  <a:cubicBezTo>
                    <a:pt x="7943" y="24006"/>
                    <a:pt x="6990" y="24960"/>
                    <a:pt x="5823" y="24960"/>
                  </a:cubicBezTo>
                  <a:cubicBezTo>
                    <a:pt x="4656" y="24960"/>
                    <a:pt x="3714" y="24006"/>
                    <a:pt x="3714" y="22839"/>
                  </a:cubicBezTo>
                  <a:cubicBezTo>
                    <a:pt x="3714" y="21660"/>
                    <a:pt x="4656" y="20718"/>
                    <a:pt x="5823" y="20718"/>
                  </a:cubicBezTo>
                  <a:close/>
                  <a:moveTo>
                    <a:pt x="5823" y="32527"/>
                  </a:moveTo>
                  <a:cubicBezTo>
                    <a:pt x="6990" y="32527"/>
                    <a:pt x="7943" y="33481"/>
                    <a:pt x="7943" y="34648"/>
                  </a:cubicBezTo>
                  <a:cubicBezTo>
                    <a:pt x="7943" y="35827"/>
                    <a:pt x="6990" y="36768"/>
                    <a:pt x="5823" y="36768"/>
                  </a:cubicBezTo>
                  <a:cubicBezTo>
                    <a:pt x="4656" y="36768"/>
                    <a:pt x="3714" y="35827"/>
                    <a:pt x="3714" y="34648"/>
                  </a:cubicBezTo>
                  <a:cubicBezTo>
                    <a:pt x="3714" y="33481"/>
                    <a:pt x="4656" y="32527"/>
                    <a:pt x="5823" y="32527"/>
                  </a:cubicBezTo>
                  <a:close/>
                  <a:moveTo>
                    <a:pt x="5823" y="44348"/>
                  </a:moveTo>
                  <a:cubicBezTo>
                    <a:pt x="6990" y="44348"/>
                    <a:pt x="7943" y="45302"/>
                    <a:pt x="7943" y="46469"/>
                  </a:cubicBezTo>
                  <a:cubicBezTo>
                    <a:pt x="7943" y="47636"/>
                    <a:pt x="6990" y="48589"/>
                    <a:pt x="5823" y="48589"/>
                  </a:cubicBezTo>
                  <a:cubicBezTo>
                    <a:pt x="4656" y="48589"/>
                    <a:pt x="3714" y="47636"/>
                    <a:pt x="3714" y="46469"/>
                  </a:cubicBezTo>
                  <a:cubicBezTo>
                    <a:pt x="3714" y="45302"/>
                    <a:pt x="4656" y="44348"/>
                    <a:pt x="5823" y="44348"/>
                  </a:cubicBezTo>
                  <a:close/>
                  <a:moveTo>
                    <a:pt x="5823" y="56169"/>
                  </a:moveTo>
                  <a:cubicBezTo>
                    <a:pt x="6990" y="56169"/>
                    <a:pt x="7943" y="57110"/>
                    <a:pt x="7943" y="58277"/>
                  </a:cubicBezTo>
                  <a:cubicBezTo>
                    <a:pt x="7943" y="59457"/>
                    <a:pt x="6990" y="60398"/>
                    <a:pt x="5823" y="60398"/>
                  </a:cubicBezTo>
                  <a:cubicBezTo>
                    <a:pt x="4656" y="60398"/>
                    <a:pt x="3714" y="59457"/>
                    <a:pt x="3714" y="58277"/>
                  </a:cubicBezTo>
                  <a:cubicBezTo>
                    <a:pt x="3714" y="57110"/>
                    <a:pt x="4656" y="56169"/>
                    <a:pt x="5823" y="56169"/>
                  </a:cubicBezTo>
                  <a:close/>
                  <a:moveTo>
                    <a:pt x="5823" y="67977"/>
                  </a:moveTo>
                  <a:cubicBezTo>
                    <a:pt x="6990" y="67977"/>
                    <a:pt x="7943" y="68931"/>
                    <a:pt x="7943" y="70098"/>
                  </a:cubicBezTo>
                  <a:cubicBezTo>
                    <a:pt x="7943" y="71265"/>
                    <a:pt x="6990" y="72219"/>
                    <a:pt x="5823" y="72219"/>
                  </a:cubicBezTo>
                  <a:cubicBezTo>
                    <a:pt x="4656" y="72219"/>
                    <a:pt x="3714" y="71265"/>
                    <a:pt x="3714" y="70098"/>
                  </a:cubicBezTo>
                  <a:cubicBezTo>
                    <a:pt x="3714" y="68931"/>
                    <a:pt x="4656" y="67977"/>
                    <a:pt x="5823" y="67977"/>
                  </a:cubicBezTo>
                  <a:close/>
                  <a:moveTo>
                    <a:pt x="5823" y="79798"/>
                  </a:moveTo>
                  <a:cubicBezTo>
                    <a:pt x="6990" y="79798"/>
                    <a:pt x="7943" y="80739"/>
                    <a:pt x="7943" y="81919"/>
                  </a:cubicBezTo>
                  <a:cubicBezTo>
                    <a:pt x="7943" y="83086"/>
                    <a:pt x="6990" y="84027"/>
                    <a:pt x="5823" y="84027"/>
                  </a:cubicBezTo>
                  <a:cubicBezTo>
                    <a:pt x="4656" y="84027"/>
                    <a:pt x="3714" y="83086"/>
                    <a:pt x="3714" y="81919"/>
                  </a:cubicBezTo>
                  <a:cubicBezTo>
                    <a:pt x="3714" y="80739"/>
                    <a:pt x="4656" y="79798"/>
                    <a:pt x="5823" y="79798"/>
                  </a:cubicBezTo>
                  <a:close/>
                  <a:moveTo>
                    <a:pt x="5823" y="91607"/>
                  </a:moveTo>
                  <a:cubicBezTo>
                    <a:pt x="6990" y="91607"/>
                    <a:pt x="7943" y="92560"/>
                    <a:pt x="7943" y="93727"/>
                  </a:cubicBezTo>
                  <a:cubicBezTo>
                    <a:pt x="7943" y="94895"/>
                    <a:pt x="6990" y="95848"/>
                    <a:pt x="5823" y="95848"/>
                  </a:cubicBezTo>
                  <a:cubicBezTo>
                    <a:pt x="4656" y="95848"/>
                    <a:pt x="3714" y="94895"/>
                    <a:pt x="3714" y="93727"/>
                  </a:cubicBezTo>
                  <a:cubicBezTo>
                    <a:pt x="3714" y="92560"/>
                    <a:pt x="4656" y="91607"/>
                    <a:pt x="5823" y="91607"/>
                  </a:cubicBezTo>
                  <a:close/>
                  <a:moveTo>
                    <a:pt x="5823" y="103428"/>
                  </a:moveTo>
                  <a:cubicBezTo>
                    <a:pt x="6990" y="103428"/>
                    <a:pt x="7943" y="104381"/>
                    <a:pt x="7943" y="105548"/>
                  </a:cubicBezTo>
                  <a:cubicBezTo>
                    <a:pt x="7943" y="106716"/>
                    <a:pt x="6990" y="107669"/>
                    <a:pt x="5823" y="107669"/>
                  </a:cubicBezTo>
                  <a:cubicBezTo>
                    <a:pt x="4656" y="107669"/>
                    <a:pt x="3714" y="106716"/>
                    <a:pt x="3714" y="105548"/>
                  </a:cubicBezTo>
                  <a:cubicBezTo>
                    <a:pt x="3714" y="104381"/>
                    <a:pt x="4656" y="103428"/>
                    <a:pt x="5823" y="103428"/>
                  </a:cubicBezTo>
                  <a:close/>
                  <a:moveTo>
                    <a:pt x="5823" y="115249"/>
                  </a:moveTo>
                  <a:cubicBezTo>
                    <a:pt x="6990" y="115249"/>
                    <a:pt x="7943" y="116190"/>
                    <a:pt x="7943" y="117357"/>
                  </a:cubicBezTo>
                  <a:cubicBezTo>
                    <a:pt x="7943" y="118536"/>
                    <a:pt x="6990" y="119478"/>
                    <a:pt x="5823" y="119478"/>
                  </a:cubicBezTo>
                  <a:cubicBezTo>
                    <a:pt x="4656" y="119478"/>
                    <a:pt x="3714" y="118536"/>
                    <a:pt x="3714" y="117357"/>
                  </a:cubicBezTo>
                  <a:cubicBezTo>
                    <a:pt x="3714" y="116190"/>
                    <a:pt x="4656" y="115249"/>
                    <a:pt x="5823" y="115249"/>
                  </a:cubicBezTo>
                  <a:close/>
                  <a:moveTo>
                    <a:pt x="5823" y="127057"/>
                  </a:moveTo>
                  <a:cubicBezTo>
                    <a:pt x="6990" y="127057"/>
                    <a:pt x="7943" y="128011"/>
                    <a:pt x="7943" y="129178"/>
                  </a:cubicBezTo>
                  <a:cubicBezTo>
                    <a:pt x="7943" y="130345"/>
                    <a:pt x="6990" y="131299"/>
                    <a:pt x="5823" y="131299"/>
                  </a:cubicBezTo>
                  <a:cubicBezTo>
                    <a:pt x="4656" y="131299"/>
                    <a:pt x="3714" y="130345"/>
                    <a:pt x="3714" y="129178"/>
                  </a:cubicBezTo>
                  <a:cubicBezTo>
                    <a:pt x="3714" y="128011"/>
                    <a:pt x="4656" y="127057"/>
                    <a:pt x="5823" y="127057"/>
                  </a:cubicBezTo>
                  <a:close/>
                  <a:moveTo>
                    <a:pt x="5823" y="138878"/>
                  </a:moveTo>
                  <a:cubicBezTo>
                    <a:pt x="6990" y="138878"/>
                    <a:pt x="7943" y="139819"/>
                    <a:pt x="7943" y="140999"/>
                  </a:cubicBezTo>
                  <a:cubicBezTo>
                    <a:pt x="7943" y="142166"/>
                    <a:pt x="6990" y="143107"/>
                    <a:pt x="5823" y="143107"/>
                  </a:cubicBezTo>
                  <a:cubicBezTo>
                    <a:pt x="4656" y="143107"/>
                    <a:pt x="3714" y="142166"/>
                    <a:pt x="3714" y="140999"/>
                  </a:cubicBezTo>
                  <a:cubicBezTo>
                    <a:pt x="3714" y="139819"/>
                    <a:pt x="4656" y="138878"/>
                    <a:pt x="5823" y="138878"/>
                  </a:cubicBezTo>
                  <a:close/>
                  <a:moveTo>
                    <a:pt x="5823" y="150687"/>
                  </a:moveTo>
                  <a:cubicBezTo>
                    <a:pt x="6990" y="150687"/>
                    <a:pt x="7943" y="151640"/>
                    <a:pt x="7943" y="152807"/>
                  </a:cubicBezTo>
                  <a:cubicBezTo>
                    <a:pt x="7943" y="153974"/>
                    <a:pt x="6990" y="154928"/>
                    <a:pt x="5823" y="154928"/>
                  </a:cubicBezTo>
                  <a:cubicBezTo>
                    <a:pt x="4656" y="154928"/>
                    <a:pt x="3714" y="153974"/>
                    <a:pt x="3714" y="152807"/>
                  </a:cubicBezTo>
                  <a:cubicBezTo>
                    <a:pt x="3714" y="151640"/>
                    <a:pt x="4656" y="150687"/>
                    <a:pt x="5823" y="150687"/>
                  </a:cubicBezTo>
                  <a:close/>
                  <a:moveTo>
                    <a:pt x="0" y="0"/>
                  </a:moveTo>
                  <a:lnTo>
                    <a:pt x="0" y="160625"/>
                  </a:lnTo>
                  <a:lnTo>
                    <a:pt x="285700" y="160625"/>
                  </a:lnTo>
                  <a:lnTo>
                    <a:pt x="285700" y="0"/>
                  </a:ln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8"/>
            <p:cNvSpPr/>
            <p:nvPr/>
          </p:nvSpPr>
          <p:spPr>
            <a:xfrm>
              <a:off x="561875" y="2486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8"/>
            <p:cNvSpPr/>
            <p:nvPr/>
          </p:nvSpPr>
          <p:spPr>
            <a:xfrm>
              <a:off x="561875" y="2694675"/>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8"/>
            <p:cNvSpPr/>
            <p:nvPr/>
          </p:nvSpPr>
          <p:spPr>
            <a:xfrm>
              <a:off x="561875" y="28923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8"/>
            <p:cNvSpPr/>
            <p:nvPr/>
          </p:nvSpPr>
          <p:spPr>
            <a:xfrm>
              <a:off x="561875" y="31000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8"/>
            <p:cNvSpPr/>
            <p:nvPr/>
          </p:nvSpPr>
          <p:spPr>
            <a:xfrm>
              <a:off x="561875" y="16757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8"/>
            <p:cNvSpPr/>
            <p:nvPr/>
          </p:nvSpPr>
          <p:spPr>
            <a:xfrm>
              <a:off x="561875" y="188370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8"/>
            <p:cNvSpPr/>
            <p:nvPr/>
          </p:nvSpPr>
          <p:spPr>
            <a:xfrm>
              <a:off x="561875" y="20813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8"/>
            <p:cNvSpPr/>
            <p:nvPr/>
          </p:nvSpPr>
          <p:spPr>
            <a:xfrm>
              <a:off x="561875" y="22890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8"/>
            <p:cNvSpPr/>
            <p:nvPr/>
          </p:nvSpPr>
          <p:spPr>
            <a:xfrm>
              <a:off x="561875" y="10727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28"/>
            <p:cNvSpPr/>
            <p:nvPr/>
          </p:nvSpPr>
          <p:spPr>
            <a:xfrm>
              <a:off x="561875" y="12703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8"/>
            <p:cNvSpPr/>
            <p:nvPr/>
          </p:nvSpPr>
          <p:spPr>
            <a:xfrm>
              <a:off x="561875" y="14780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8"/>
            <p:cNvSpPr/>
            <p:nvPr/>
          </p:nvSpPr>
          <p:spPr>
            <a:xfrm>
              <a:off x="561875" y="4108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8"/>
            <p:cNvSpPr/>
            <p:nvPr/>
          </p:nvSpPr>
          <p:spPr>
            <a:xfrm>
              <a:off x="561875" y="431660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28"/>
            <p:cNvSpPr/>
            <p:nvPr/>
          </p:nvSpPr>
          <p:spPr>
            <a:xfrm>
              <a:off x="561875" y="4514250"/>
              <a:ext cx="6818750" cy="25"/>
            </a:xfrm>
            <a:custGeom>
              <a:avLst/>
              <a:gdLst/>
              <a:ahLst/>
              <a:cxnLst/>
              <a:rect l="l" t="t" r="r" b="b"/>
              <a:pathLst>
                <a:path w="272750" h="1"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28"/>
            <p:cNvSpPr/>
            <p:nvPr/>
          </p:nvSpPr>
          <p:spPr>
            <a:xfrm>
              <a:off x="561875" y="47219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8"/>
            <p:cNvSpPr/>
            <p:nvPr/>
          </p:nvSpPr>
          <p:spPr>
            <a:xfrm>
              <a:off x="561875" y="3297650"/>
              <a:ext cx="6818750" cy="0"/>
            </a:xfrm>
            <a:custGeom>
              <a:avLst/>
              <a:gdLst/>
              <a:ahLst/>
              <a:cxnLst/>
              <a:rect l="l" t="t" r="r" b="b"/>
              <a:pathLst>
                <a:path w="272750" fill="none" extrusionOk="0">
                  <a:moveTo>
                    <a:pt x="272750" y="0"/>
                  </a:moveTo>
                  <a:lnTo>
                    <a:pt x="0" y="0"/>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8"/>
            <p:cNvSpPr/>
            <p:nvPr/>
          </p:nvSpPr>
          <p:spPr>
            <a:xfrm>
              <a:off x="561875" y="350562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28"/>
            <p:cNvSpPr/>
            <p:nvPr/>
          </p:nvSpPr>
          <p:spPr>
            <a:xfrm>
              <a:off x="561875" y="3703275"/>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28"/>
            <p:cNvSpPr/>
            <p:nvPr/>
          </p:nvSpPr>
          <p:spPr>
            <a:xfrm>
              <a:off x="561875" y="3910950"/>
              <a:ext cx="6818750" cy="25"/>
            </a:xfrm>
            <a:custGeom>
              <a:avLst/>
              <a:gdLst/>
              <a:ahLst/>
              <a:cxnLst/>
              <a:rect l="l" t="t" r="r" b="b"/>
              <a:pathLst>
                <a:path w="272750" h="1" fill="none" extrusionOk="0">
                  <a:moveTo>
                    <a:pt x="272750" y="1"/>
                  </a:moveTo>
                  <a:lnTo>
                    <a:pt x="0" y="1"/>
                  </a:lnTo>
                </a:path>
              </a:pathLst>
            </a:custGeom>
            <a:noFill/>
            <a:ln w="10975" cap="flat" cmpd="sng">
              <a:solidFill>
                <a:srgbClr val="D9D9D9"/>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8"/>
            <p:cNvSpPr/>
            <p:nvPr/>
          </p:nvSpPr>
          <p:spPr>
            <a:xfrm>
              <a:off x="514825" y="859725"/>
              <a:ext cx="25" cy="4005275"/>
            </a:xfrm>
            <a:custGeom>
              <a:avLst/>
              <a:gdLst/>
              <a:ahLst/>
              <a:cxnLst/>
              <a:rect l="l" t="t" r="r" b="b"/>
              <a:pathLst>
                <a:path w="1" h="160211" fill="none" extrusionOk="0">
                  <a:moveTo>
                    <a:pt x="0" y="0"/>
                  </a:moveTo>
                  <a:lnTo>
                    <a:pt x="0"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8"/>
            <p:cNvSpPr/>
            <p:nvPr/>
          </p:nvSpPr>
          <p:spPr>
            <a:xfrm>
              <a:off x="563750" y="859725"/>
              <a:ext cx="25" cy="4005275"/>
            </a:xfrm>
            <a:custGeom>
              <a:avLst/>
              <a:gdLst/>
              <a:ahLst/>
              <a:cxnLst/>
              <a:rect l="l" t="t" r="r" b="b"/>
              <a:pathLst>
                <a:path w="1" h="160211" fill="none" extrusionOk="0">
                  <a:moveTo>
                    <a:pt x="1" y="0"/>
                  </a:moveTo>
                  <a:lnTo>
                    <a:pt x="1" y="160211"/>
                  </a:lnTo>
                </a:path>
              </a:pathLst>
            </a:custGeom>
            <a:noFill/>
            <a:ln w="7850" cap="flat" cmpd="sng">
              <a:solidFill>
                <a:schemeClr val="dk1"/>
              </a:solidFill>
              <a:prstDash val="solid"/>
              <a:miter lim="1254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0" name="Google Shape;210;p28"/>
          <p:cNvSpPr txBox="1">
            <a:spLocks noGrp="1"/>
          </p:cNvSpPr>
          <p:nvPr>
            <p:ph type="subTitle" idx="1"/>
          </p:nvPr>
        </p:nvSpPr>
        <p:spPr>
          <a:xfrm>
            <a:off x="3117150" y="3648238"/>
            <a:ext cx="2909700" cy="904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100"/>
              <a:buNone/>
              <a:defRPr sz="20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211" name="Google Shape;211;p28"/>
          <p:cNvSpPr txBox="1">
            <a:spLocks noGrp="1"/>
          </p:cNvSpPr>
          <p:nvPr>
            <p:ph type="title"/>
          </p:nvPr>
        </p:nvSpPr>
        <p:spPr>
          <a:xfrm>
            <a:off x="1918650" y="1613838"/>
            <a:ext cx="5306700" cy="14823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60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212" name="Google Shape;212;p28"/>
          <p:cNvSpPr txBox="1">
            <a:spLocks noGrp="1"/>
          </p:cNvSpPr>
          <p:nvPr>
            <p:ph type="title" idx="2" hasCustomPrompt="1"/>
          </p:nvPr>
        </p:nvSpPr>
        <p:spPr>
          <a:xfrm>
            <a:off x="3843750" y="591063"/>
            <a:ext cx="1456500" cy="675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grpSp>
        <p:nvGrpSpPr>
          <p:cNvPr id="213" name="Google Shape;213;p28"/>
          <p:cNvGrpSpPr/>
          <p:nvPr/>
        </p:nvGrpSpPr>
        <p:grpSpPr>
          <a:xfrm rot="-697126" flipH="1">
            <a:off x="569287" y="-351303"/>
            <a:ext cx="1305393" cy="1346461"/>
            <a:chOff x="1492000" y="427450"/>
            <a:chExt cx="1188000" cy="1225375"/>
          </a:xfrm>
        </p:grpSpPr>
        <p:sp>
          <p:nvSpPr>
            <p:cNvPr id="214" name="Google Shape;214;p28"/>
            <p:cNvSpPr/>
            <p:nvPr/>
          </p:nvSpPr>
          <p:spPr>
            <a:xfrm>
              <a:off x="1492000" y="427450"/>
              <a:ext cx="1188000" cy="1225375"/>
            </a:xfrm>
            <a:custGeom>
              <a:avLst/>
              <a:gdLst/>
              <a:ahLst/>
              <a:cxnLst/>
              <a:rect l="l" t="t" r="r" b="b"/>
              <a:pathLst>
                <a:path w="47520" h="49015" extrusionOk="0">
                  <a:moveTo>
                    <a:pt x="44863" y="698"/>
                  </a:moveTo>
                  <a:lnTo>
                    <a:pt x="44863" y="698"/>
                  </a:lnTo>
                  <a:cubicBezTo>
                    <a:pt x="45260" y="745"/>
                    <a:pt x="45657" y="763"/>
                    <a:pt x="46048" y="763"/>
                  </a:cubicBezTo>
                  <a:cubicBezTo>
                    <a:pt x="46274" y="763"/>
                    <a:pt x="46497" y="757"/>
                    <a:pt x="46717" y="748"/>
                  </a:cubicBezTo>
                  <a:lnTo>
                    <a:pt x="46717" y="748"/>
                  </a:lnTo>
                  <a:cubicBezTo>
                    <a:pt x="46667" y="8567"/>
                    <a:pt x="46617" y="16387"/>
                    <a:pt x="46642" y="24207"/>
                  </a:cubicBezTo>
                  <a:cubicBezTo>
                    <a:pt x="46667" y="32076"/>
                    <a:pt x="46366" y="40046"/>
                    <a:pt x="46868" y="47891"/>
                  </a:cubicBezTo>
                  <a:cubicBezTo>
                    <a:pt x="46818" y="47891"/>
                    <a:pt x="46792" y="47866"/>
                    <a:pt x="46767" y="47866"/>
                  </a:cubicBezTo>
                  <a:cubicBezTo>
                    <a:pt x="39987" y="48053"/>
                    <a:pt x="33211" y="48100"/>
                    <a:pt x="26436" y="48100"/>
                  </a:cubicBezTo>
                  <a:cubicBezTo>
                    <a:pt x="19684" y="48100"/>
                    <a:pt x="12934" y="48054"/>
                    <a:pt x="6180" y="48054"/>
                  </a:cubicBezTo>
                  <a:cubicBezTo>
                    <a:pt x="4304" y="48054"/>
                    <a:pt x="2428" y="48057"/>
                    <a:pt x="552" y="48066"/>
                  </a:cubicBezTo>
                  <a:cubicBezTo>
                    <a:pt x="802" y="38116"/>
                    <a:pt x="1203" y="28066"/>
                    <a:pt x="1203" y="18066"/>
                  </a:cubicBezTo>
                  <a:cubicBezTo>
                    <a:pt x="1203" y="12452"/>
                    <a:pt x="1078" y="6863"/>
                    <a:pt x="727" y="1299"/>
                  </a:cubicBezTo>
                  <a:lnTo>
                    <a:pt x="752" y="1299"/>
                  </a:lnTo>
                  <a:cubicBezTo>
                    <a:pt x="1098" y="1362"/>
                    <a:pt x="1492" y="1415"/>
                    <a:pt x="1880" y="1415"/>
                  </a:cubicBezTo>
                  <a:cubicBezTo>
                    <a:pt x="2112" y="1415"/>
                    <a:pt x="2341" y="1396"/>
                    <a:pt x="2557" y="1349"/>
                  </a:cubicBezTo>
                  <a:lnTo>
                    <a:pt x="2557" y="1349"/>
                  </a:lnTo>
                  <a:cubicBezTo>
                    <a:pt x="2406" y="1650"/>
                    <a:pt x="2406" y="2051"/>
                    <a:pt x="2582" y="2377"/>
                  </a:cubicBezTo>
                  <a:cubicBezTo>
                    <a:pt x="2901" y="2970"/>
                    <a:pt x="3636" y="3314"/>
                    <a:pt x="4314" y="3314"/>
                  </a:cubicBezTo>
                  <a:cubicBezTo>
                    <a:pt x="4381" y="3314"/>
                    <a:pt x="4447" y="3311"/>
                    <a:pt x="4512" y="3304"/>
                  </a:cubicBezTo>
                  <a:cubicBezTo>
                    <a:pt x="5740" y="3229"/>
                    <a:pt x="6316" y="1700"/>
                    <a:pt x="5539" y="873"/>
                  </a:cubicBezTo>
                  <a:lnTo>
                    <a:pt x="5539" y="873"/>
                  </a:lnTo>
                  <a:cubicBezTo>
                    <a:pt x="5943" y="910"/>
                    <a:pt x="6360" y="933"/>
                    <a:pt x="6771" y="933"/>
                  </a:cubicBezTo>
                  <a:cubicBezTo>
                    <a:pt x="6921" y="933"/>
                    <a:pt x="7071" y="930"/>
                    <a:pt x="7218" y="923"/>
                  </a:cubicBezTo>
                  <a:lnTo>
                    <a:pt x="7218" y="923"/>
                  </a:lnTo>
                  <a:cubicBezTo>
                    <a:pt x="6918" y="1199"/>
                    <a:pt x="6742" y="1700"/>
                    <a:pt x="6792" y="2101"/>
                  </a:cubicBezTo>
                  <a:cubicBezTo>
                    <a:pt x="6842" y="2778"/>
                    <a:pt x="7344" y="3254"/>
                    <a:pt x="7995" y="3354"/>
                  </a:cubicBezTo>
                  <a:cubicBezTo>
                    <a:pt x="8078" y="3367"/>
                    <a:pt x="8161" y="3373"/>
                    <a:pt x="8244" y="3373"/>
                  </a:cubicBezTo>
                  <a:cubicBezTo>
                    <a:pt x="8813" y="3373"/>
                    <a:pt x="9362" y="3077"/>
                    <a:pt x="9624" y="2552"/>
                  </a:cubicBezTo>
                  <a:cubicBezTo>
                    <a:pt x="9850" y="2076"/>
                    <a:pt x="9850" y="1475"/>
                    <a:pt x="9599" y="998"/>
                  </a:cubicBezTo>
                  <a:cubicBezTo>
                    <a:pt x="10025" y="998"/>
                    <a:pt x="10451" y="973"/>
                    <a:pt x="10903" y="898"/>
                  </a:cubicBezTo>
                  <a:lnTo>
                    <a:pt x="10903" y="898"/>
                  </a:lnTo>
                  <a:cubicBezTo>
                    <a:pt x="10652" y="1149"/>
                    <a:pt x="10527" y="1500"/>
                    <a:pt x="10552" y="1876"/>
                  </a:cubicBezTo>
                  <a:cubicBezTo>
                    <a:pt x="10627" y="2527"/>
                    <a:pt x="11178" y="3029"/>
                    <a:pt x="11830" y="3104"/>
                  </a:cubicBezTo>
                  <a:cubicBezTo>
                    <a:pt x="11905" y="3116"/>
                    <a:pt x="11981" y="3122"/>
                    <a:pt x="12056" y="3122"/>
                  </a:cubicBezTo>
                  <a:cubicBezTo>
                    <a:pt x="12607" y="3122"/>
                    <a:pt x="13138" y="2806"/>
                    <a:pt x="13359" y="2277"/>
                  </a:cubicBezTo>
                  <a:cubicBezTo>
                    <a:pt x="13559" y="1826"/>
                    <a:pt x="13509" y="1299"/>
                    <a:pt x="13258" y="898"/>
                  </a:cubicBezTo>
                  <a:cubicBezTo>
                    <a:pt x="13576" y="898"/>
                    <a:pt x="13904" y="909"/>
                    <a:pt x="14237" y="909"/>
                  </a:cubicBezTo>
                  <a:cubicBezTo>
                    <a:pt x="14403" y="909"/>
                    <a:pt x="14570" y="907"/>
                    <a:pt x="14737" y="898"/>
                  </a:cubicBezTo>
                  <a:lnTo>
                    <a:pt x="14737" y="898"/>
                  </a:lnTo>
                  <a:cubicBezTo>
                    <a:pt x="14273" y="1850"/>
                    <a:pt x="14626" y="3103"/>
                    <a:pt x="15816" y="3103"/>
                  </a:cubicBezTo>
                  <a:cubicBezTo>
                    <a:pt x="15911" y="3103"/>
                    <a:pt x="16010" y="3095"/>
                    <a:pt x="16116" y="3079"/>
                  </a:cubicBezTo>
                  <a:cubicBezTo>
                    <a:pt x="17268" y="2928"/>
                    <a:pt x="17644" y="1625"/>
                    <a:pt x="17093" y="798"/>
                  </a:cubicBezTo>
                  <a:lnTo>
                    <a:pt x="17093" y="798"/>
                  </a:lnTo>
                  <a:cubicBezTo>
                    <a:pt x="17569" y="823"/>
                    <a:pt x="18070" y="823"/>
                    <a:pt x="18572" y="823"/>
                  </a:cubicBezTo>
                  <a:cubicBezTo>
                    <a:pt x="18183" y="1796"/>
                    <a:pt x="18761" y="2957"/>
                    <a:pt x="19917" y="2957"/>
                  </a:cubicBezTo>
                  <a:cubicBezTo>
                    <a:pt x="19952" y="2957"/>
                    <a:pt x="19989" y="2956"/>
                    <a:pt x="20025" y="2953"/>
                  </a:cubicBezTo>
                  <a:cubicBezTo>
                    <a:pt x="21103" y="2878"/>
                    <a:pt x="21604" y="1775"/>
                    <a:pt x="21203" y="898"/>
                  </a:cubicBezTo>
                  <a:lnTo>
                    <a:pt x="21203" y="898"/>
                  </a:lnTo>
                  <a:cubicBezTo>
                    <a:pt x="21579" y="923"/>
                    <a:pt x="21930" y="923"/>
                    <a:pt x="22306" y="923"/>
                  </a:cubicBezTo>
                  <a:cubicBezTo>
                    <a:pt x="21963" y="1782"/>
                    <a:pt x="22460" y="2905"/>
                    <a:pt x="23492" y="2905"/>
                  </a:cubicBezTo>
                  <a:cubicBezTo>
                    <a:pt x="23514" y="2905"/>
                    <a:pt x="23536" y="2904"/>
                    <a:pt x="23559" y="2903"/>
                  </a:cubicBezTo>
                  <a:cubicBezTo>
                    <a:pt x="24436" y="2878"/>
                    <a:pt x="25339" y="1775"/>
                    <a:pt x="25013" y="1024"/>
                  </a:cubicBezTo>
                  <a:cubicBezTo>
                    <a:pt x="25489" y="998"/>
                    <a:pt x="25940" y="998"/>
                    <a:pt x="26391" y="923"/>
                  </a:cubicBezTo>
                  <a:lnTo>
                    <a:pt x="26391" y="923"/>
                  </a:lnTo>
                  <a:cubicBezTo>
                    <a:pt x="26141" y="1450"/>
                    <a:pt x="25990" y="2001"/>
                    <a:pt x="26391" y="2502"/>
                  </a:cubicBezTo>
                  <a:cubicBezTo>
                    <a:pt x="26730" y="2921"/>
                    <a:pt x="27291" y="3117"/>
                    <a:pt x="27809" y="3117"/>
                  </a:cubicBezTo>
                  <a:cubicBezTo>
                    <a:pt x="27942" y="3117"/>
                    <a:pt x="28073" y="3104"/>
                    <a:pt x="28196" y="3079"/>
                  </a:cubicBezTo>
                  <a:cubicBezTo>
                    <a:pt x="29173" y="2828"/>
                    <a:pt x="29675" y="1625"/>
                    <a:pt x="29073" y="923"/>
                  </a:cubicBezTo>
                  <a:lnTo>
                    <a:pt x="30226" y="923"/>
                  </a:lnTo>
                  <a:cubicBezTo>
                    <a:pt x="29910" y="1969"/>
                    <a:pt x="30584" y="3132"/>
                    <a:pt x="31769" y="3132"/>
                  </a:cubicBezTo>
                  <a:cubicBezTo>
                    <a:pt x="31806" y="3132"/>
                    <a:pt x="31843" y="3131"/>
                    <a:pt x="31880" y="3129"/>
                  </a:cubicBezTo>
                  <a:cubicBezTo>
                    <a:pt x="33108" y="3029"/>
                    <a:pt x="33685" y="1750"/>
                    <a:pt x="33208" y="773"/>
                  </a:cubicBezTo>
                  <a:lnTo>
                    <a:pt x="33208" y="773"/>
                  </a:lnTo>
                  <a:cubicBezTo>
                    <a:pt x="33559" y="798"/>
                    <a:pt x="33885" y="823"/>
                    <a:pt x="34236" y="848"/>
                  </a:cubicBezTo>
                  <a:cubicBezTo>
                    <a:pt x="33885" y="1800"/>
                    <a:pt x="34436" y="2928"/>
                    <a:pt x="35589" y="2928"/>
                  </a:cubicBezTo>
                  <a:cubicBezTo>
                    <a:pt x="35602" y="2929"/>
                    <a:pt x="35614" y="2929"/>
                    <a:pt x="35626" y="2929"/>
                  </a:cubicBezTo>
                  <a:cubicBezTo>
                    <a:pt x="36682" y="2929"/>
                    <a:pt x="37315" y="1865"/>
                    <a:pt x="37018" y="973"/>
                  </a:cubicBezTo>
                  <a:cubicBezTo>
                    <a:pt x="37319" y="948"/>
                    <a:pt x="37645" y="923"/>
                    <a:pt x="37945" y="898"/>
                  </a:cubicBezTo>
                  <a:lnTo>
                    <a:pt x="37945" y="898"/>
                  </a:lnTo>
                  <a:cubicBezTo>
                    <a:pt x="37695" y="1775"/>
                    <a:pt x="38221" y="2753"/>
                    <a:pt x="39274" y="2803"/>
                  </a:cubicBezTo>
                  <a:cubicBezTo>
                    <a:pt x="39298" y="2804"/>
                    <a:pt x="39323" y="2805"/>
                    <a:pt x="39347" y="2805"/>
                  </a:cubicBezTo>
                  <a:cubicBezTo>
                    <a:pt x="40334" y="2805"/>
                    <a:pt x="40996" y="1829"/>
                    <a:pt x="40727" y="948"/>
                  </a:cubicBezTo>
                  <a:lnTo>
                    <a:pt x="40727" y="948"/>
                  </a:lnTo>
                  <a:cubicBezTo>
                    <a:pt x="41028" y="1024"/>
                    <a:pt x="41329" y="1049"/>
                    <a:pt x="41630" y="1074"/>
                  </a:cubicBezTo>
                  <a:cubicBezTo>
                    <a:pt x="41228" y="1800"/>
                    <a:pt x="41880" y="2928"/>
                    <a:pt x="42858" y="3079"/>
                  </a:cubicBezTo>
                  <a:cubicBezTo>
                    <a:pt x="42948" y="3092"/>
                    <a:pt x="43038" y="3099"/>
                    <a:pt x="43126" y="3099"/>
                  </a:cubicBezTo>
                  <a:cubicBezTo>
                    <a:pt x="44355" y="3099"/>
                    <a:pt x="45307" y="1844"/>
                    <a:pt x="44863" y="698"/>
                  </a:cubicBezTo>
                  <a:close/>
                  <a:moveTo>
                    <a:pt x="47088" y="0"/>
                  </a:moveTo>
                  <a:cubicBezTo>
                    <a:pt x="46975" y="0"/>
                    <a:pt x="46861" y="48"/>
                    <a:pt x="46792" y="146"/>
                  </a:cubicBezTo>
                  <a:cubicBezTo>
                    <a:pt x="46603" y="146"/>
                    <a:pt x="46411" y="145"/>
                    <a:pt x="46218" y="145"/>
                  </a:cubicBezTo>
                  <a:cubicBezTo>
                    <a:pt x="45543" y="145"/>
                    <a:pt x="44854" y="160"/>
                    <a:pt x="44211" y="297"/>
                  </a:cubicBezTo>
                  <a:cubicBezTo>
                    <a:pt x="44061" y="347"/>
                    <a:pt x="44061" y="572"/>
                    <a:pt x="44211" y="597"/>
                  </a:cubicBezTo>
                  <a:lnTo>
                    <a:pt x="44286" y="597"/>
                  </a:lnTo>
                  <a:cubicBezTo>
                    <a:pt x="44462" y="1199"/>
                    <a:pt x="44512" y="1851"/>
                    <a:pt x="43935" y="2277"/>
                  </a:cubicBezTo>
                  <a:cubicBezTo>
                    <a:pt x="43706" y="2437"/>
                    <a:pt x="43435" y="2556"/>
                    <a:pt x="43161" y="2556"/>
                  </a:cubicBezTo>
                  <a:cubicBezTo>
                    <a:pt x="43135" y="2556"/>
                    <a:pt x="43109" y="2555"/>
                    <a:pt x="43083" y="2552"/>
                  </a:cubicBezTo>
                  <a:cubicBezTo>
                    <a:pt x="42908" y="2502"/>
                    <a:pt x="42757" y="2452"/>
                    <a:pt x="42582" y="2427"/>
                  </a:cubicBezTo>
                  <a:cubicBezTo>
                    <a:pt x="41980" y="2126"/>
                    <a:pt x="41955" y="1675"/>
                    <a:pt x="42482" y="1099"/>
                  </a:cubicBezTo>
                  <a:cubicBezTo>
                    <a:pt x="42807" y="998"/>
                    <a:pt x="42732" y="547"/>
                    <a:pt x="42406" y="522"/>
                  </a:cubicBezTo>
                  <a:cubicBezTo>
                    <a:pt x="42002" y="490"/>
                    <a:pt x="41577" y="437"/>
                    <a:pt x="41158" y="437"/>
                  </a:cubicBezTo>
                  <a:cubicBezTo>
                    <a:pt x="40927" y="437"/>
                    <a:pt x="40699" y="453"/>
                    <a:pt x="40477" y="497"/>
                  </a:cubicBezTo>
                  <a:cubicBezTo>
                    <a:pt x="40451" y="489"/>
                    <a:pt x="40422" y="484"/>
                    <a:pt x="40393" y="484"/>
                  </a:cubicBezTo>
                  <a:cubicBezTo>
                    <a:pt x="40251" y="484"/>
                    <a:pt x="40093" y="582"/>
                    <a:pt x="40176" y="748"/>
                  </a:cubicBezTo>
                  <a:cubicBezTo>
                    <a:pt x="40426" y="1399"/>
                    <a:pt x="40226" y="2277"/>
                    <a:pt x="39374" y="2302"/>
                  </a:cubicBezTo>
                  <a:cubicBezTo>
                    <a:pt x="39362" y="2302"/>
                    <a:pt x="39351" y="2302"/>
                    <a:pt x="39340" y="2302"/>
                  </a:cubicBezTo>
                  <a:cubicBezTo>
                    <a:pt x="38464" y="2302"/>
                    <a:pt x="38177" y="1341"/>
                    <a:pt x="38622" y="698"/>
                  </a:cubicBezTo>
                  <a:cubicBezTo>
                    <a:pt x="38722" y="547"/>
                    <a:pt x="38597" y="297"/>
                    <a:pt x="38396" y="297"/>
                  </a:cubicBezTo>
                  <a:cubicBezTo>
                    <a:pt x="37845" y="372"/>
                    <a:pt x="37319" y="447"/>
                    <a:pt x="36792" y="572"/>
                  </a:cubicBezTo>
                  <a:cubicBezTo>
                    <a:pt x="36767" y="547"/>
                    <a:pt x="36742" y="522"/>
                    <a:pt x="36717" y="472"/>
                  </a:cubicBezTo>
                  <a:cubicBezTo>
                    <a:pt x="36687" y="435"/>
                    <a:pt x="36647" y="420"/>
                    <a:pt x="36606" y="420"/>
                  </a:cubicBezTo>
                  <a:cubicBezTo>
                    <a:pt x="36478" y="420"/>
                    <a:pt x="36335" y="571"/>
                    <a:pt x="36391" y="723"/>
                  </a:cubicBezTo>
                  <a:cubicBezTo>
                    <a:pt x="36341" y="798"/>
                    <a:pt x="36391" y="948"/>
                    <a:pt x="36492" y="973"/>
                  </a:cubicBezTo>
                  <a:cubicBezTo>
                    <a:pt x="36735" y="1630"/>
                    <a:pt x="36459" y="2429"/>
                    <a:pt x="35662" y="2429"/>
                  </a:cubicBezTo>
                  <a:cubicBezTo>
                    <a:pt x="35638" y="2429"/>
                    <a:pt x="35614" y="2429"/>
                    <a:pt x="35589" y="2427"/>
                  </a:cubicBezTo>
                  <a:cubicBezTo>
                    <a:pt x="34687" y="2402"/>
                    <a:pt x="34436" y="1374"/>
                    <a:pt x="34913" y="723"/>
                  </a:cubicBezTo>
                  <a:cubicBezTo>
                    <a:pt x="35063" y="572"/>
                    <a:pt x="34888" y="322"/>
                    <a:pt x="34687" y="322"/>
                  </a:cubicBezTo>
                  <a:cubicBezTo>
                    <a:pt x="34086" y="322"/>
                    <a:pt x="33509" y="322"/>
                    <a:pt x="32908" y="347"/>
                  </a:cubicBezTo>
                  <a:cubicBezTo>
                    <a:pt x="32873" y="312"/>
                    <a:pt x="32831" y="298"/>
                    <a:pt x="32787" y="298"/>
                  </a:cubicBezTo>
                  <a:cubicBezTo>
                    <a:pt x="32641" y="298"/>
                    <a:pt x="32485" y="462"/>
                    <a:pt x="32582" y="597"/>
                  </a:cubicBezTo>
                  <a:cubicBezTo>
                    <a:pt x="33098" y="1359"/>
                    <a:pt x="32867" y="2554"/>
                    <a:pt x="31843" y="2554"/>
                  </a:cubicBezTo>
                  <a:cubicBezTo>
                    <a:pt x="31822" y="2554"/>
                    <a:pt x="31801" y="2553"/>
                    <a:pt x="31780" y="2552"/>
                  </a:cubicBezTo>
                  <a:cubicBezTo>
                    <a:pt x="30827" y="2527"/>
                    <a:pt x="30477" y="1550"/>
                    <a:pt x="30878" y="798"/>
                  </a:cubicBezTo>
                  <a:cubicBezTo>
                    <a:pt x="31003" y="623"/>
                    <a:pt x="30853" y="397"/>
                    <a:pt x="30652" y="397"/>
                  </a:cubicBezTo>
                  <a:cubicBezTo>
                    <a:pt x="29975" y="397"/>
                    <a:pt x="29374" y="497"/>
                    <a:pt x="28722" y="648"/>
                  </a:cubicBezTo>
                  <a:cubicBezTo>
                    <a:pt x="28697" y="623"/>
                    <a:pt x="28647" y="597"/>
                    <a:pt x="28622" y="572"/>
                  </a:cubicBezTo>
                  <a:cubicBezTo>
                    <a:pt x="28590" y="561"/>
                    <a:pt x="28559" y="556"/>
                    <a:pt x="28528" y="556"/>
                  </a:cubicBezTo>
                  <a:cubicBezTo>
                    <a:pt x="28295" y="556"/>
                    <a:pt x="28127" y="863"/>
                    <a:pt x="28371" y="973"/>
                  </a:cubicBezTo>
                  <a:cubicBezTo>
                    <a:pt x="29098" y="1349"/>
                    <a:pt x="28923" y="2277"/>
                    <a:pt x="28196" y="2552"/>
                  </a:cubicBezTo>
                  <a:cubicBezTo>
                    <a:pt x="28045" y="2590"/>
                    <a:pt x="27901" y="2609"/>
                    <a:pt x="27760" y="2609"/>
                  </a:cubicBezTo>
                  <a:cubicBezTo>
                    <a:pt x="27619" y="2609"/>
                    <a:pt x="27482" y="2590"/>
                    <a:pt x="27344" y="2552"/>
                  </a:cubicBezTo>
                  <a:cubicBezTo>
                    <a:pt x="26517" y="2001"/>
                    <a:pt x="26391" y="1399"/>
                    <a:pt x="26993" y="798"/>
                  </a:cubicBezTo>
                  <a:cubicBezTo>
                    <a:pt x="27118" y="623"/>
                    <a:pt x="27043" y="372"/>
                    <a:pt x="26817" y="372"/>
                  </a:cubicBezTo>
                  <a:cubicBezTo>
                    <a:pt x="26091" y="397"/>
                    <a:pt x="25339" y="497"/>
                    <a:pt x="24612" y="572"/>
                  </a:cubicBezTo>
                  <a:cubicBezTo>
                    <a:pt x="24587" y="572"/>
                    <a:pt x="24562" y="547"/>
                    <a:pt x="24537" y="547"/>
                  </a:cubicBezTo>
                  <a:cubicBezTo>
                    <a:pt x="24503" y="522"/>
                    <a:pt x="24467" y="511"/>
                    <a:pt x="24432" y="511"/>
                  </a:cubicBezTo>
                  <a:cubicBezTo>
                    <a:pt x="24361" y="511"/>
                    <a:pt x="24294" y="556"/>
                    <a:pt x="24261" y="623"/>
                  </a:cubicBezTo>
                  <a:cubicBezTo>
                    <a:pt x="24086" y="698"/>
                    <a:pt x="24111" y="998"/>
                    <a:pt x="24336" y="998"/>
                  </a:cubicBezTo>
                  <a:lnTo>
                    <a:pt x="24436" y="998"/>
                  </a:lnTo>
                  <a:cubicBezTo>
                    <a:pt x="24637" y="1299"/>
                    <a:pt x="24512" y="1800"/>
                    <a:pt x="24336" y="2026"/>
                  </a:cubicBezTo>
                  <a:cubicBezTo>
                    <a:pt x="24134" y="2249"/>
                    <a:pt x="23882" y="2373"/>
                    <a:pt x="23608" y="2373"/>
                  </a:cubicBezTo>
                  <a:cubicBezTo>
                    <a:pt x="23543" y="2373"/>
                    <a:pt x="23476" y="2366"/>
                    <a:pt x="23409" y="2352"/>
                  </a:cubicBezTo>
                  <a:cubicBezTo>
                    <a:pt x="22732" y="2252"/>
                    <a:pt x="22381" y="1425"/>
                    <a:pt x="22857" y="823"/>
                  </a:cubicBezTo>
                  <a:cubicBezTo>
                    <a:pt x="22983" y="673"/>
                    <a:pt x="22908" y="472"/>
                    <a:pt x="22707" y="447"/>
                  </a:cubicBezTo>
                  <a:cubicBezTo>
                    <a:pt x="22439" y="428"/>
                    <a:pt x="22171" y="420"/>
                    <a:pt x="21903" y="420"/>
                  </a:cubicBezTo>
                  <a:cubicBezTo>
                    <a:pt x="21469" y="420"/>
                    <a:pt x="21036" y="441"/>
                    <a:pt x="20602" y="472"/>
                  </a:cubicBezTo>
                  <a:cubicBezTo>
                    <a:pt x="20351" y="497"/>
                    <a:pt x="20351" y="848"/>
                    <a:pt x="20602" y="873"/>
                  </a:cubicBezTo>
                  <a:lnTo>
                    <a:pt x="20652" y="873"/>
                  </a:lnTo>
                  <a:cubicBezTo>
                    <a:pt x="21028" y="1525"/>
                    <a:pt x="20777" y="2452"/>
                    <a:pt x="19925" y="2452"/>
                  </a:cubicBezTo>
                  <a:cubicBezTo>
                    <a:pt x="18998" y="2452"/>
                    <a:pt x="18747" y="1349"/>
                    <a:pt x="19198" y="698"/>
                  </a:cubicBezTo>
                  <a:cubicBezTo>
                    <a:pt x="19299" y="547"/>
                    <a:pt x="19173" y="322"/>
                    <a:pt x="18973" y="322"/>
                  </a:cubicBezTo>
                  <a:cubicBezTo>
                    <a:pt x="18529" y="322"/>
                    <a:pt x="18085" y="305"/>
                    <a:pt x="17641" y="305"/>
                  </a:cubicBezTo>
                  <a:cubicBezTo>
                    <a:pt x="17308" y="305"/>
                    <a:pt x="16975" y="315"/>
                    <a:pt x="16642" y="347"/>
                  </a:cubicBezTo>
                  <a:lnTo>
                    <a:pt x="16592" y="347"/>
                  </a:lnTo>
                  <a:cubicBezTo>
                    <a:pt x="16592" y="347"/>
                    <a:pt x="16567" y="322"/>
                    <a:pt x="16542" y="322"/>
                  </a:cubicBezTo>
                  <a:cubicBezTo>
                    <a:pt x="16503" y="299"/>
                    <a:pt x="16465" y="289"/>
                    <a:pt x="16428" y="289"/>
                  </a:cubicBezTo>
                  <a:cubicBezTo>
                    <a:pt x="16226" y="289"/>
                    <a:pt x="16083" y="595"/>
                    <a:pt x="16316" y="723"/>
                  </a:cubicBezTo>
                  <a:cubicBezTo>
                    <a:pt x="17068" y="1224"/>
                    <a:pt x="17118" y="2427"/>
                    <a:pt x="16065" y="2628"/>
                  </a:cubicBezTo>
                  <a:cubicBezTo>
                    <a:pt x="16001" y="2641"/>
                    <a:pt x="15937" y="2648"/>
                    <a:pt x="15874" y="2648"/>
                  </a:cubicBezTo>
                  <a:cubicBezTo>
                    <a:pt x="15009" y="2648"/>
                    <a:pt x="14351" y="1430"/>
                    <a:pt x="15238" y="823"/>
                  </a:cubicBezTo>
                  <a:cubicBezTo>
                    <a:pt x="15414" y="723"/>
                    <a:pt x="15339" y="472"/>
                    <a:pt x="15113" y="447"/>
                  </a:cubicBezTo>
                  <a:cubicBezTo>
                    <a:pt x="14835" y="428"/>
                    <a:pt x="14558" y="420"/>
                    <a:pt x="14279" y="420"/>
                  </a:cubicBezTo>
                  <a:cubicBezTo>
                    <a:pt x="13827" y="420"/>
                    <a:pt x="13372" y="441"/>
                    <a:pt x="12908" y="472"/>
                  </a:cubicBezTo>
                  <a:cubicBezTo>
                    <a:pt x="12882" y="497"/>
                    <a:pt x="12857" y="497"/>
                    <a:pt x="12807" y="522"/>
                  </a:cubicBezTo>
                  <a:cubicBezTo>
                    <a:pt x="12682" y="522"/>
                    <a:pt x="12582" y="748"/>
                    <a:pt x="12682" y="898"/>
                  </a:cubicBezTo>
                  <a:cubicBezTo>
                    <a:pt x="13208" y="1525"/>
                    <a:pt x="13008" y="2628"/>
                    <a:pt x="12030" y="2628"/>
                  </a:cubicBezTo>
                  <a:cubicBezTo>
                    <a:pt x="11103" y="2628"/>
                    <a:pt x="10627" y="1274"/>
                    <a:pt x="11604" y="923"/>
                  </a:cubicBezTo>
                  <a:cubicBezTo>
                    <a:pt x="11730" y="873"/>
                    <a:pt x="11730" y="698"/>
                    <a:pt x="11629" y="673"/>
                  </a:cubicBezTo>
                  <a:cubicBezTo>
                    <a:pt x="11604" y="572"/>
                    <a:pt x="11554" y="472"/>
                    <a:pt x="11429" y="472"/>
                  </a:cubicBezTo>
                  <a:cubicBezTo>
                    <a:pt x="11209" y="457"/>
                    <a:pt x="10984" y="449"/>
                    <a:pt x="10758" y="449"/>
                  </a:cubicBezTo>
                  <a:cubicBezTo>
                    <a:pt x="10236" y="449"/>
                    <a:pt x="9705" y="493"/>
                    <a:pt x="9198" y="597"/>
                  </a:cubicBezTo>
                  <a:cubicBezTo>
                    <a:pt x="9187" y="596"/>
                    <a:pt x="9176" y="595"/>
                    <a:pt x="9164" y="595"/>
                  </a:cubicBezTo>
                  <a:cubicBezTo>
                    <a:pt x="9020" y="595"/>
                    <a:pt x="8857" y="736"/>
                    <a:pt x="8973" y="898"/>
                  </a:cubicBezTo>
                  <a:cubicBezTo>
                    <a:pt x="9248" y="1299"/>
                    <a:pt x="9424" y="1750"/>
                    <a:pt x="9223" y="2227"/>
                  </a:cubicBezTo>
                  <a:cubicBezTo>
                    <a:pt x="9070" y="2620"/>
                    <a:pt x="8688" y="2842"/>
                    <a:pt x="8276" y="2842"/>
                  </a:cubicBezTo>
                  <a:cubicBezTo>
                    <a:pt x="8216" y="2842"/>
                    <a:pt x="8156" y="2838"/>
                    <a:pt x="8095" y="2828"/>
                  </a:cubicBezTo>
                  <a:cubicBezTo>
                    <a:pt x="7669" y="2778"/>
                    <a:pt x="7344" y="2452"/>
                    <a:pt x="7344" y="2001"/>
                  </a:cubicBezTo>
                  <a:cubicBezTo>
                    <a:pt x="7319" y="1600"/>
                    <a:pt x="7544" y="1299"/>
                    <a:pt x="7845" y="1024"/>
                  </a:cubicBezTo>
                  <a:cubicBezTo>
                    <a:pt x="7920" y="948"/>
                    <a:pt x="7920" y="873"/>
                    <a:pt x="7870" y="798"/>
                  </a:cubicBezTo>
                  <a:cubicBezTo>
                    <a:pt x="7945" y="698"/>
                    <a:pt x="7895" y="497"/>
                    <a:pt x="7770" y="472"/>
                  </a:cubicBezTo>
                  <a:cubicBezTo>
                    <a:pt x="7476" y="428"/>
                    <a:pt x="7177" y="412"/>
                    <a:pt x="6874" y="412"/>
                  </a:cubicBezTo>
                  <a:cubicBezTo>
                    <a:pt x="6324" y="412"/>
                    <a:pt x="5763" y="465"/>
                    <a:pt x="5213" y="497"/>
                  </a:cubicBezTo>
                  <a:cubicBezTo>
                    <a:pt x="5163" y="497"/>
                    <a:pt x="5113" y="522"/>
                    <a:pt x="5088" y="572"/>
                  </a:cubicBezTo>
                  <a:cubicBezTo>
                    <a:pt x="5069" y="567"/>
                    <a:pt x="5050" y="565"/>
                    <a:pt x="5032" y="565"/>
                  </a:cubicBezTo>
                  <a:cubicBezTo>
                    <a:pt x="4879" y="565"/>
                    <a:pt x="4756" y="736"/>
                    <a:pt x="4913" y="848"/>
                  </a:cubicBezTo>
                  <a:cubicBezTo>
                    <a:pt x="5213" y="1099"/>
                    <a:pt x="5464" y="1425"/>
                    <a:pt x="5439" y="1826"/>
                  </a:cubicBezTo>
                  <a:cubicBezTo>
                    <a:pt x="5389" y="2327"/>
                    <a:pt x="4988" y="2728"/>
                    <a:pt x="4512" y="2778"/>
                  </a:cubicBezTo>
                  <a:cubicBezTo>
                    <a:pt x="4478" y="2781"/>
                    <a:pt x="4444" y="2783"/>
                    <a:pt x="4409" y="2783"/>
                  </a:cubicBezTo>
                  <a:cubicBezTo>
                    <a:pt x="3603" y="2783"/>
                    <a:pt x="2415" y="1966"/>
                    <a:pt x="3208" y="1149"/>
                  </a:cubicBezTo>
                  <a:cubicBezTo>
                    <a:pt x="3312" y="1045"/>
                    <a:pt x="3210" y="873"/>
                    <a:pt x="3087" y="873"/>
                  </a:cubicBezTo>
                  <a:cubicBezTo>
                    <a:pt x="3061" y="873"/>
                    <a:pt x="3034" y="881"/>
                    <a:pt x="3008" y="898"/>
                  </a:cubicBezTo>
                  <a:lnTo>
                    <a:pt x="2983" y="898"/>
                  </a:lnTo>
                  <a:cubicBezTo>
                    <a:pt x="2933" y="873"/>
                    <a:pt x="2907" y="848"/>
                    <a:pt x="2857" y="848"/>
                  </a:cubicBezTo>
                  <a:cubicBezTo>
                    <a:pt x="2773" y="836"/>
                    <a:pt x="2689" y="831"/>
                    <a:pt x="2605" y="831"/>
                  </a:cubicBezTo>
                  <a:cubicBezTo>
                    <a:pt x="2339" y="831"/>
                    <a:pt x="2077" y="879"/>
                    <a:pt x="1830" y="898"/>
                  </a:cubicBezTo>
                  <a:cubicBezTo>
                    <a:pt x="1479" y="923"/>
                    <a:pt x="1153" y="923"/>
                    <a:pt x="802" y="923"/>
                  </a:cubicBezTo>
                  <a:cubicBezTo>
                    <a:pt x="752" y="923"/>
                    <a:pt x="727" y="923"/>
                    <a:pt x="702" y="948"/>
                  </a:cubicBezTo>
                  <a:cubicBezTo>
                    <a:pt x="669" y="893"/>
                    <a:pt x="606" y="862"/>
                    <a:pt x="547" y="862"/>
                  </a:cubicBezTo>
                  <a:cubicBezTo>
                    <a:pt x="472" y="862"/>
                    <a:pt x="401" y="912"/>
                    <a:pt x="401" y="1024"/>
                  </a:cubicBezTo>
                  <a:cubicBezTo>
                    <a:pt x="151" y="8693"/>
                    <a:pt x="552" y="16412"/>
                    <a:pt x="501" y="24106"/>
                  </a:cubicBezTo>
                  <a:cubicBezTo>
                    <a:pt x="451" y="32126"/>
                    <a:pt x="226" y="40147"/>
                    <a:pt x="0" y="48167"/>
                  </a:cubicBezTo>
                  <a:cubicBezTo>
                    <a:pt x="0" y="48346"/>
                    <a:pt x="141" y="48435"/>
                    <a:pt x="276" y="48435"/>
                  </a:cubicBezTo>
                  <a:cubicBezTo>
                    <a:pt x="330" y="48435"/>
                    <a:pt x="383" y="48421"/>
                    <a:pt x="426" y="48392"/>
                  </a:cubicBezTo>
                  <a:cubicBezTo>
                    <a:pt x="451" y="48417"/>
                    <a:pt x="501" y="48442"/>
                    <a:pt x="552" y="48442"/>
                  </a:cubicBezTo>
                  <a:cubicBezTo>
                    <a:pt x="6395" y="48873"/>
                    <a:pt x="12274" y="49015"/>
                    <a:pt x="18164" y="49015"/>
                  </a:cubicBezTo>
                  <a:cubicBezTo>
                    <a:pt x="27709" y="49015"/>
                    <a:pt x="37282" y="48642"/>
                    <a:pt x="46767" y="48518"/>
                  </a:cubicBezTo>
                  <a:cubicBezTo>
                    <a:pt x="46968" y="48518"/>
                    <a:pt x="47068" y="48367"/>
                    <a:pt x="47068" y="48217"/>
                  </a:cubicBezTo>
                  <a:cubicBezTo>
                    <a:pt x="47118" y="48217"/>
                    <a:pt x="47193" y="48167"/>
                    <a:pt x="47193" y="48066"/>
                  </a:cubicBezTo>
                  <a:cubicBezTo>
                    <a:pt x="47519" y="40147"/>
                    <a:pt x="47118" y="32152"/>
                    <a:pt x="47168" y="24207"/>
                  </a:cubicBezTo>
                  <a:cubicBezTo>
                    <a:pt x="47193" y="16237"/>
                    <a:pt x="47269" y="8292"/>
                    <a:pt x="47419" y="347"/>
                  </a:cubicBezTo>
                  <a:cubicBezTo>
                    <a:pt x="47434" y="118"/>
                    <a:pt x="47263" y="0"/>
                    <a:pt x="47088"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8"/>
            <p:cNvSpPr/>
            <p:nvPr/>
          </p:nvSpPr>
          <p:spPr>
            <a:xfrm>
              <a:off x="1505775" y="444875"/>
              <a:ext cx="1157925" cy="1185100"/>
            </a:xfrm>
            <a:custGeom>
              <a:avLst/>
              <a:gdLst/>
              <a:ahLst/>
              <a:cxnLst/>
              <a:rect l="l" t="t" r="r" b="b"/>
              <a:pathLst>
                <a:path w="46317" h="47404" extrusionOk="0">
                  <a:moveTo>
                    <a:pt x="19694" y="12839"/>
                  </a:moveTo>
                  <a:cubicBezTo>
                    <a:pt x="25666" y="12839"/>
                    <a:pt x="31640" y="12924"/>
                    <a:pt x="37606" y="12924"/>
                  </a:cubicBezTo>
                  <a:cubicBezTo>
                    <a:pt x="38998" y="12924"/>
                    <a:pt x="40389" y="12919"/>
                    <a:pt x="41780" y="12908"/>
                  </a:cubicBezTo>
                  <a:cubicBezTo>
                    <a:pt x="42031" y="12908"/>
                    <a:pt x="42031" y="13309"/>
                    <a:pt x="41780" y="13309"/>
                  </a:cubicBezTo>
                  <a:cubicBezTo>
                    <a:pt x="40353" y="13295"/>
                    <a:pt x="38925" y="13288"/>
                    <a:pt x="37497" y="13288"/>
                  </a:cubicBezTo>
                  <a:cubicBezTo>
                    <a:pt x="30111" y="13288"/>
                    <a:pt x="22711" y="13452"/>
                    <a:pt x="15319" y="13452"/>
                  </a:cubicBezTo>
                  <a:cubicBezTo>
                    <a:pt x="11840" y="13452"/>
                    <a:pt x="8362" y="13415"/>
                    <a:pt x="4888" y="13309"/>
                  </a:cubicBezTo>
                  <a:cubicBezTo>
                    <a:pt x="4763" y="13309"/>
                    <a:pt x="4763" y="13109"/>
                    <a:pt x="4888" y="13109"/>
                  </a:cubicBezTo>
                  <a:cubicBezTo>
                    <a:pt x="9817" y="12897"/>
                    <a:pt x="14755" y="12839"/>
                    <a:pt x="19694" y="12839"/>
                  </a:cubicBezTo>
                  <a:close/>
                  <a:moveTo>
                    <a:pt x="41778" y="16165"/>
                  </a:moveTo>
                  <a:cubicBezTo>
                    <a:pt x="42081" y="16165"/>
                    <a:pt x="42073" y="16643"/>
                    <a:pt x="41755" y="16667"/>
                  </a:cubicBezTo>
                  <a:cubicBezTo>
                    <a:pt x="33336" y="16859"/>
                    <a:pt x="24820" y="17221"/>
                    <a:pt x="16342" y="17221"/>
                  </a:cubicBezTo>
                  <a:cubicBezTo>
                    <a:pt x="12630" y="17221"/>
                    <a:pt x="8925" y="17151"/>
                    <a:pt x="5239" y="16968"/>
                  </a:cubicBezTo>
                  <a:cubicBezTo>
                    <a:pt x="5113" y="16968"/>
                    <a:pt x="5113" y="16793"/>
                    <a:pt x="5239" y="16793"/>
                  </a:cubicBezTo>
                  <a:cubicBezTo>
                    <a:pt x="17369" y="16166"/>
                    <a:pt x="29625" y="16467"/>
                    <a:pt x="41755" y="16166"/>
                  </a:cubicBezTo>
                  <a:cubicBezTo>
                    <a:pt x="41763" y="16166"/>
                    <a:pt x="41771" y="16165"/>
                    <a:pt x="41778" y="16165"/>
                  </a:cubicBezTo>
                  <a:close/>
                  <a:moveTo>
                    <a:pt x="30937" y="19611"/>
                  </a:moveTo>
                  <a:cubicBezTo>
                    <a:pt x="34361" y="19611"/>
                    <a:pt x="37787" y="19640"/>
                    <a:pt x="41204" y="19725"/>
                  </a:cubicBezTo>
                  <a:cubicBezTo>
                    <a:pt x="41505" y="19750"/>
                    <a:pt x="41505" y="20201"/>
                    <a:pt x="41204" y="20201"/>
                  </a:cubicBezTo>
                  <a:cubicBezTo>
                    <a:pt x="36567" y="20163"/>
                    <a:pt x="31916" y="20110"/>
                    <a:pt x="27273" y="20110"/>
                  </a:cubicBezTo>
                  <a:cubicBezTo>
                    <a:pt x="25867" y="20110"/>
                    <a:pt x="24462" y="20114"/>
                    <a:pt x="23058" y="20126"/>
                  </a:cubicBezTo>
                  <a:cubicBezTo>
                    <a:pt x="18090" y="20167"/>
                    <a:pt x="13089" y="20446"/>
                    <a:pt x="8109" y="20446"/>
                  </a:cubicBezTo>
                  <a:cubicBezTo>
                    <a:pt x="7034" y="20446"/>
                    <a:pt x="5960" y="20433"/>
                    <a:pt x="4888" y="20402"/>
                  </a:cubicBezTo>
                  <a:cubicBezTo>
                    <a:pt x="4737" y="20402"/>
                    <a:pt x="4763" y="20176"/>
                    <a:pt x="4888" y="20176"/>
                  </a:cubicBezTo>
                  <a:cubicBezTo>
                    <a:pt x="10903" y="19575"/>
                    <a:pt x="17018" y="19700"/>
                    <a:pt x="23058" y="19650"/>
                  </a:cubicBezTo>
                  <a:cubicBezTo>
                    <a:pt x="25681" y="19628"/>
                    <a:pt x="28309" y="19611"/>
                    <a:pt x="30937" y="19611"/>
                  </a:cubicBezTo>
                  <a:close/>
                  <a:moveTo>
                    <a:pt x="29043" y="23158"/>
                  </a:moveTo>
                  <a:cubicBezTo>
                    <a:pt x="32026" y="23158"/>
                    <a:pt x="35010" y="23162"/>
                    <a:pt x="37992" y="23162"/>
                  </a:cubicBezTo>
                  <a:cubicBezTo>
                    <a:pt x="39330" y="23162"/>
                    <a:pt x="40668" y="23161"/>
                    <a:pt x="42006" y="23159"/>
                  </a:cubicBezTo>
                  <a:cubicBezTo>
                    <a:pt x="42013" y="23158"/>
                    <a:pt x="42021" y="23158"/>
                    <a:pt x="42028" y="23158"/>
                  </a:cubicBezTo>
                  <a:cubicBezTo>
                    <a:pt x="42357" y="23158"/>
                    <a:pt x="42349" y="23710"/>
                    <a:pt x="42006" y="23710"/>
                  </a:cubicBezTo>
                  <a:cubicBezTo>
                    <a:pt x="33957" y="23743"/>
                    <a:pt x="25897" y="23862"/>
                    <a:pt x="17848" y="23862"/>
                  </a:cubicBezTo>
                  <a:cubicBezTo>
                    <a:pt x="13641" y="23862"/>
                    <a:pt x="9437" y="23830"/>
                    <a:pt x="5239" y="23735"/>
                  </a:cubicBezTo>
                  <a:cubicBezTo>
                    <a:pt x="5038" y="23735"/>
                    <a:pt x="5063" y="23459"/>
                    <a:pt x="5239" y="23434"/>
                  </a:cubicBezTo>
                  <a:cubicBezTo>
                    <a:pt x="13159" y="23191"/>
                    <a:pt x="21101" y="23158"/>
                    <a:pt x="29043" y="23158"/>
                  </a:cubicBezTo>
                  <a:close/>
                  <a:moveTo>
                    <a:pt x="41678" y="26667"/>
                  </a:moveTo>
                  <a:cubicBezTo>
                    <a:pt x="41981" y="26667"/>
                    <a:pt x="41973" y="27144"/>
                    <a:pt x="41655" y="27144"/>
                  </a:cubicBezTo>
                  <a:cubicBezTo>
                    <a:pt x="33375" y="27482"/>
                    <a:pt x="25039" y="27820"/>
                    <a:pt x="16714" y="27820"/>
                  </a:cubicBezTo>
                  <a:cubicBezTo>
                    <a:pt x="12691" y="27820"/>
                    <a:pt x="8672" y="27741"/>
                    <a:pt x="4662" y="27545"/>
                  </a:cubicBezTo>
                  <a:cubicBezTo>
                    <a:pt x="4462" y="27545"/>
                    <a:pt x="4462" y="27219"/>
                    <a:pt x="4662" y="27219"/>
                  </a:cubicBezTo>
                  <a:cubicBezTo>
                    <a:pt x="16993" y="27018"/>
                    <a:pt x="29324" y="27194"/>
                    <a:pt x="41655" y="26668"/>
                  </a:cubicBezTo>
                  <a:cubicBezTo>
                    <a:pt x="41663" y="26667"/>
                    <a:pt x="41671" y="26667"/>
                    <a:pt x="41678" y="26667"/>
                  </a:cubicBezTo>
                  <a:close/>
                  <a:moveTo>
                    <a:pt x="31837" y="30448"/>
                  </a:moveTo>
                  <a:cubicBezTo>
                    <a:pt x="35001" y="30448"/>
                    <a:pt x="38165" y="30457"/>
                    <a:pt x="41329" y="30477"/>
                  </a:cubicBezTo>
                  <a:cubicBezTo>
                    <a:pt x="41605" y="30477"/>
                    <a:pt x="41605" y="30928"/>
                    <a:pt x="41329" y="30928"/>
                  </a:cubicBezTo>
                  <a:cubicBezTo>
                    <a:pt x="33886" y="31036"/>
                    <a:pt x="26444" y="31087"/>
                    <a:pt x="19001" y="31087"/>
                  </a:cubicBezTo>
                  <a:cubicBezTo>
                    <a:pt x="14338" y="31087"/>
                    <a:pt x="9676" y="31067"/>
                    <a:pt x="5013" y="31028"/>
                  </a:cubicBezTo>
                  <a:cubicBezTo>
                    <a:pt x="4763" y="31028"/>
                    <a:pt x="4763" y="30678"/>
                    <a:pt x="5013" y="30653"/>
                  </a:cubicBezTo>
                  <a:cubicBezTo>
                    <a:pt x="13954" y="30523"/>
                    <a:pt x="22895" y="30448"/>
                    <a:pt x="31837" y="30448"/>
                  </a:cubicBezTo>
                  <a:close/>
                  <a:moveTo>
                    <a:pt x="41079" y="33485"/>
                  </a:moveTo>
                  <a:cubicBezTo>
                    <a:pt x="41429" y="33485"/>
                    <a:pt x="41429" y="34011"/>
                    <a:pt x="41079" y="34011"/>
                  </a:cubicBezTo>
                  <a:cubicBezTo>
                    <a:pt x="29149" y="34136"/>
                    <a:pt x="17194" y="34387"/>
                    <a:pt x="5239" y="34487"/>
                  </a:cubicBezTo>
                  <a:cubicBezTo>
                    <a:pt x="4938" y="34487"/>
                    <a:pt x="4938" y="34036"/>
                    <a:pt x="5239" y="34036"/>
                  </a:cubicBezTo>
                  <a:cubicBezTo>
                    <a:pt x="17169" y="33660"/>
                    <a:pt x="29149" y="33560"/>
                    <a:pt x="41079" y="33485"/>
                  </a:cubicBezTo>
                  <a:close/>
                  <a:moveTo>
                    <a:pt x="41079" y="36617"/>
                  </a:moveTo>
                  <a:cubicBezTo>
                    <a:pt x="41404" y="36617"/>
                    <a:pt x="41404" y="37094"/>
                    <a:pt x="41079" y="37094"/>
                  </a:cubicBezTo>
                  <a:cubicBezTo>
                    <a:pt x="30993" y="37304"/>
                    <a:pt x="20855" y="37549"/>
                    <a:pt x="10738" y="37549"/>
                  </a:cubicBezTo>
                  <a:cubicBezTo>
                    <a:pt x="8787" y="37549"/>
                    <a:pt x="6837" y="37540"/>
                    <a:pt x="4888" y="37520"/>
                  </a:cubicBezTo>
                  <a:cubicBezTo>
                    <a:pt x="4612" y="37520"/>
                    <a:pt x="4612" y="37094"/>
                    <a:pt x="4888" y="37094"/>
                  </a:cubicBezTo>
                  <a:cubicBezTo>
                    <a:pt x="16943" y="36693"/>
                    <a:pt x="29023" y="36668"/>
                    <a:pt x="41079" y="36617"/>
                  </a:cubicBezTo>
                  <a:close/>
                  <a:moveTo>
                    <a:pt x="35737" y="40152"/>
                  </a:moveTo>
                  <a:cubicBezTo>
                    <a:pt x="37600" y="40152"/>
                    <a:pt x="39464" y="40188"/>
                    <a:pt x="41329" y="40277"/>
                  </a:cubicBezTo>
                  <a:cubicBezTo>
                    <a:pt x="41722" y="40301"/>
                    <a:pt x="41730" y="40904"/>
                    <a:pt x="41352" y="40904"/>
                  </a:cubicBezTo>
                  <a:cubicBezTo>
                    <a:pt x="41345" y="40904"/>
                    <a:pt x="41337" y="40904"/>
                    <a:pt x="41329" y="40903"/>
                  </a:cubicBezTo>
                  <a:cubicBezTo>
                    <a:pt x="39822" y="40831"/>
                    <a:pt x="38312" y="40801"/>
                    <a:pt x="36801" y="40801"/>
                  </a:cubicBezTo>
                  <a:cubicBezTo>
                    <a:pt x="29527" y="40801"/>
                    <a:pt x="22222" y="41492"/>
                    <a:pt x="14950" y="41492"/>
                  </a:cubicBezTo>
                  <a:cubicBezTo>
                    <a:pt x="11629" y="41492"/>
                    <a:pt x="8314" y="41348"/>
                    <a:pt x="5013" y="40928"/>
                  </a:cubicBezTo>
                  <a:cubicBezTo>
                    <a:pt x="4813" y="40903"/>
                    <a:pt x="4788" y="40602"/>
                    <a:pt x="5013" y="40602"/>
                  </a:cubicBezTo>
                  <a:cubicBezTo>
                    <a:pt x="7338" y="40747"/>
                    <a:pt x="9660" y="40802"/>
                    <a:pt x="11980" y="40802"/>
                  </a:cubicBezTo>
                  <a:cubicBezTo>
                    <a:pt x="19905" y="40802"/>
                    <a:pt x="27810" y="40152"/>
                    <a:pt x="35737" y="40152"/>
                  </a:cubicBezTo>
                  <a:close/>
                  <a:moveTo>
                    <a:pt x="44312" y="1"/>
                  </a:moveTo>
                  <a:lnTo>
                    <a:pt x="44312" y="1"/>
                  </a:lnTo>
                  <a:cubicBezTo>
                    <a:pt x="44756" y="1147"/>
                    <a:pt x="43804" y="2402"/>
                    <a:pt x="42575" y="2402"/>
                  </a:cubicBezTo>
                  <a:cubicBezTo>
                    <a:pt x="42487" y="2402"/>
                    <a:pt x="42397" y="2395"/>
                    <a:pt x="42307" y="2382"/>
                  </a:cubicBezTo>
                  <a:cubicBezTo>
                    <a:pt x="41329" y="2231"/>
                    <a:pt x="40652" y="1103"/>
                    <a:pt x="41079" y="377"/>
                  </a:cubicBezTo>
                  <a:cubicBezTo>
                    <a:pt x="40778" y="352"/>
                    <a:pt x="40477" y="327"/>
                    <a:pt x="40176" y="251"/>
                  </a:cubicBezTo>
                  <a:lnTo>
                    <a:pt x="40176" y="251"/>
                  </a:lnTo>
                  <a:cubicBezTo>
                    <a:pt x="40445" y="1132"/>
                    <a:pt x="39783" y="2108"/>
                    <a:pt x="38796" y="2108"/>
                  </a:cubicBezTo>
                  <a:cubicBezTo>
                    <a:pt x="38772" y="2108"/>
                    <a:pt x="38747" y="2107"/>
                    <a:pt x="38723" y="2106"/>
                  </a:cubicBezTo>
                  <a:cubicBezTo>
                    <a:pt x="37670" y="2056"/>
                    <a:pt x="37144" y="1078"/>
                    <a:pt x="37394" y="201"/>
                  </a:cubicBezTo>
                  <a:lnTo>
                    <a:pt x="37394" y="201"/>
                  </a:lnTo>
                  <a:cubicBezTo>
                    <a:pt x="37094" y="226"/>
                    <a:pt x="36768" y="251"/>
                    <a:pt x="36467" y="276"/>
                  </a:cubicBezTo>
                  <a:cubicBezTo>
                    <a:pt x="36764" y="1168"/>
                    <a:pt x="36131" y="2232"/>
                    <a:pt x="35075" y="2232"/>
                  </a:cubicBezTo>
                  <a:cubicBezTo>
                    <a:pt x="35063" y="2232"/>
                    <a:pt x="35051" y="2232"/>
                    <a:pt x="35038" y="2231"/>
                  </a:cubicBezTo>
                  <a:cubicBezTo>
                    <a:pt x="33885" y="2231"/>
                    <a:pt x="33334" y="1103"/>
                    <a:pt x="33685" y="151"/>
                  </a:cubicBezTo>
                  <a:cubicBezTo>
                    <a:pt x="33334" y="126"/>
                    <a:pt x="33008" y="101"/>
                    <a:pt x="32657" y="76"/>
                  </a:cubicBezTo>
                  <a:lnTo>
                    <a:pt x="32657" y="76"/>
                  </a:lnTo>
                  <a:cubicBezTo>
                    <a:pt x="33134" y="1053"/>
                    <a:pt x="32557" y="2332"/>
                    <a:pt x="31329" y="2432"/>
                  </a:cubicBezTo>
                  <a:cubicBezTo>
                    <a:pt x="31292" y="2434"/>
                    <a:pt x="31255" y="2435"/>
                    <a:pt x="31218" y="2435"/>
                  </a:cubicBezTo>
                  <a:cubicBezTo>
                    <a:pt x="30032" y="2435"/>
                    <a:pt x="29335" y="1272"/>
                    <a:pt x="29675" y="226"/>
                  </a:cubicBezTo>
                  <a:lnTo>
                    <a:pt x="28522" y="226"/>
                  </a:lnTo>
                  <a:cubicBezTo>
                    <a:pt x="29124" y="928"/>
                    <a:pt x="28622" y="2131"/>
                    <a:pt x="27645" y="2382"/>
                  </a:cubicBezTo>
                  <a:cubicBezTo>
                    <a:pt x="27522" y="2407"/>
                    <a:pt x="27391" y="2420"/>
                    <a:pt x="27258" y="2420"/>
                  </a:cubicBezTo>
                  <a:cubicBezTo>
                    <a:pt x="26740" y="2420"/>
                    <a:pt x="26179" y="2224"/>
                    <a:pt x="25840" y="1805"/>
                  </a:cubicBezTo>
                  <a:cubicBezTo>
                    <a:pt x="25439" y="1304"/>
                    <a:pt x="25590" y="753"/>
                    <a:pt x="25840" y="226"/>
                  </a:cubicBezTo>
                  <a:lnTo>
                    <a:pt x="25840" y="226"/>
                  </a:lnTo>
                  <a:cubicBezTo>
                    <a:pt x="25389" y="301"/>
                    <a:pt x="24938" y="301"/>
                    <a:pt x="24462" y="327"/>
                  </a:cubicBezTo>
                  <a:cubicBezTo>
                    <a:pt x="24788" y="1078"/>
                    <a:pt x="23885" y="2181"/>
                    <a:pt x="23008" y="2206"/>
                  </a:cubicBezTo>
                  <a:cubicBezTo>
                    <a:pt x="22985" y="2207"/>
                    <a:pt x="22963" y="2208"/>
                    <a:pt x="22941" y="2208"/>
                  </a:cubicBezTo>
                  <a:cubicBezTo>
                    <a:pt x="21909" y="2208"/>
                    <a:pt x="21412" y="1085"/>
                    <a:pt x="21755" y="226"/>
                  </a:cubicBezTo>
                  <a:cubicBezTo>
                    <a:pt x="21379" y="226"/>
                    <a:pt x="21028" y="226"/>
                    <a:pt x="20652" y="201"/>
                  </a:cubicBezTo>
                  <a:lnTo>
                    <a:pt x="20652" y="201"/>
                  </a:lnTo>
                  <a:cubicBezTo>
                    <a:pt x="21053" y="1078"/>
                    <a:pt x="20552" y="2181"/>
                    <a:pt x="19474" y="2256"/>
                  </a:cubicBezTo>
                  <a:cubicBezTo>
                    <a:pt x="19438" y="2259"/>
                    <a:pt x="19401" y="2260"/>
                    <a:pt x="19366" y="2260"/>
                  </a:cubicBezTo>
                  <a:cubicBezTo>
                    <a:pt x="18210" y="2260"/>
                    <a:pt x="17632" y="1099"/>
                    <a:pt x="18021" y="126"/>
                  </a:cubicBezTo>
                  <a:cubicBezTo>
                    <a:pt x="17519" y="126"/>
                    <a:pt x="17018" y="126"/>
                    <a:pt x="16542" y="101"/>
                  </a:cubicBezTo>
                  <a:lnTo>
                    <a:pt x="16542" y="101"/>
                  </a:lnTo>
                  <a:cubicBezTo>
                    <a:pt x="17093" y="928"/>
                    <a:pt x="16717" y="2231"/>
                    <a:pt x="15565" y="2382"/>
                  </a:cubicBezTo>
                  <a:cubicBezTo>
                    <a:pt x="15459" y="2398"/>
                    <a:pt x="15360" y="2406"/>
                    <a:pt x="15265" y="2406"/>
                  </a:cubicBezTo>
                  <a:cubicBezTo>
                    <a:pt x="14075" y="2406"/>
                    <a:pt x="13722" y="1153"/>
                    <a:pt x="14186" y="201"/>
                  </a:cubicBezTo>
                  <a:lnTo>
                    <a:pt x="14186" y="201"/>
                  </a:lnTo>
                  <a:cubicBezTo>
                    <a:pt x="14019" y="210"/>
                    <a:pt x="13852" y="212"/>
                    <a:pt x="13686" y="212"/>
                  </a:cubicBezTo>
                  <a:cubicBezTo>
                    <a:pt x="13353" y="212"/>
                    <a:pt x="13025" y="201"/>
                    <a:pt x="12707" y="201"/>
                  </a:cubicBezTo>
                  <a:cubicBezTo>
                    <a:pt x="12958" y="602"/>
                    <a:pt x="13008" y="1129"/>
                    <a:pt x="12808" y="1580"/>
                  </a:cubicBezTo>
                  <a:cubicBezTo>
                    <a:pt x="12587" y="2109"/>
                    <a:pt x="12056" y="2425"/>
                    <a:pt x="11505" y="2425"/>
                  </a:cubicBezTo>
                  <a:cubicBezTo>
                    <a:pt x="11430" y="2425"/>
                    <a:pt x="11354" y="2419"/>
                    <a:pt x="11279" y="2407"/>
                  </a:cubicBezTo>
                  <a:cubicBezTo>
                    <a:pt x="10627" y="2332"/>
                    <a:pt x="10076" y="1830"/>
                    <a:pt x="10001" y="1179"/>
                  </a:cubicBezTo>
                  <a:cubicBezTo>
                    <a:pt x="9976" y="803"/>
                    <a:pt x="10101" y="452"/>
                    <a:pt x="10352" y="201"/>
                  </a:cubicBezTo>
                  <a:lnTo>
                    <a:pt x="10352" y="201"/>
                  </a:lnTo>
                  <a:cubicBezTo>
                    <a:pt x="9900" y="276"/>
                    <a:pt x="9474" y="301"/>
                    <a:pt x="9048" y="301"/>
                  </a:cubicBezTo>
                  <a:cubicBezTo>
                    <a:pt x="9299" y="778"/>
                    <a:pt x="9299" y="1379"/>
                    <a:pt x="9073" y="1855"/>
                  </a:cubicBezTo>
                  <a:cubicBezTo>
                    <a:pt x="8811" y="2380"/>
                    <a:pt x="8262" y="2676"/>
                    <a:pt x="7693" y="2676"/>
                  </a:cubicBezTo>
                  <a:cubicBezTo>
                    <a:pt x="7610" y="2676"/>
                    <a:pt x="7527" y="2670"/>
                    <a:pt x="7444" y="2657"/>
                  </a:cubicBezTo>
                  <a:cubicBezTo>
                    <a:pt x="6793" y="2557"/>
                    <a:pt x="6291" y="2081"/>
                    <a:pt x="6241" y="1404"/>
                  </a:cubicBezTo>
                  <a:cubicBezTo>
                    <a:pt x="6191" y="1003"/>
                    <a:pt x="6367" y="502"/>
                    <a:pt x="6667" y="226"/>
                  </a:cubicBezTo>
                  <a:lnTo>
                    <a:pt x="6667" y="226"/>
                  </a:lnTo>
                  <a:cubicBezTo>
                    <a:pt x="6520" y="233"/>
                    <a:pt x="6370" y="236"/>
                    <a:pt x="6220" y="236"/>
                  </a:cubicBezTo>
                  <a:cubicBezTo>
                    <a:pt x="5809" y="236"/>
                    <a:pt x="5392" y="213"/>
                    <a:pt x="4988" y="176"/>
                  </a:cubicBezTo>
                  <a:lnTo>
                    <a:pt x="4988" y="176"/>
                  </a:lnTo>
                  <a:cubicBezTo>
                    <a:pt x="5765" y="1003"/>
                    <a:pt x="5189" y="2532"/>
                    <a:pt x="3961" y="2607"/>
                  </a:cubicBezTo>
                  <a:cubicBezTo>
                    <a:pt x="3896" y="2614"/>
                    <a:pt x="3830" y="2617"/>
                    <a:pt x="3763" y="2617"/>
                  </a:cubicBezTo>
                  <a:cubicBezTo>
                    <a:pt x="3085" y="2617"/>
                    <a:pt x="2350" y="2273"/>
                    <a:pt x="2031" y="1680"/>
                  </a:cubicBezTo>
                  <a:cubicBezTo>
                    <a:pt x="1855" y="1354"/>
                    <a:pt x="1855" y="953"/>
                    <a:pt x="2006" y="652"/>
                  </a:cubicBezTo>
                  <a:lnTo>
                    <a:pt x="2006" y="652"/>
                  </a:lnTo>
                  <a:cubicBezTo>
                    <a:pt x="1790" y="699"/>
                    <a:pt x="1561" y="718"/>
                    <a:pt x="1329" y="718"/>
                  </a:cubicBezTo>
                  <a:cubicBezTo>
                    <a:pt x="941" y="718"/>
                    <a:pt x="547" y="665"/>
                    <a:pt x="201" y="602"/>
                  </a:cubicBezTo>
                  <a:lnTo>
                    <a:pt x="176" y="602"/>
                  </a:lnTo>
                  <a:cubicBezTo>
                    <a:pt x="527" y="6166"/>
                    <a:pt x="652" y="11755"/>
                    <a:pt x="652" y="17369"/>
                  </a:cubicBezTo>
                  <a:cubicBezTo>
                    <a:pt x="652" y="27369"/>
                    <a:pt x="251" y="37419"/>
                    <a:pt x="1" y="47369"/>
                  </a:cubicBezTo>
                  <a:cubicBezTo>
                    <a:pt x="1877" y="47360"/>
                    <a:pt x="3753" y="47357"/>
                    <a:pt x="5629" y="47357"/>
                  </a:cubicBezTo>
                  <a:cubicBezTo>
                    <a:pt x="12383" y="47357"/>
                    <a:pt x="19133" y="47403"/>
                    <a:pt x="25885" y="47403"/>
                  </a:cubicBezTo>
                  <a:cubicBezTo>
                    <a:pt x="32660" y="47403"/>
                    <a:pt x="39436" y="47356"/>
                    <a:pt x="46216" y="47169"/>
                  </a:cubicBezTo>
                  <a:cubicBezTo>
                    <a:pt x="46241" y="47169"/>
                    <a:pt x="46267" y="47194"/>
                    <a:pt x="46317" y="47194"/>
                  </a:cubicBezTo>
                  <a:cubicBezTo>
                    <a:pt x="45815" y="39349"/>
                    <a:pt x="46116" y="31379"/>
                    <a:pt x="46091" y="23510"/>
                  </a:cubicBezTo>
                  <a:cubicBezTo>
                    <a:pt x="46066" y="15690"/>
                    <a:pt x="46116" y="7870"/>
                    <a:pt x="46166" y="51"/>
                  </a:cubicBezTo>
                  <a:lnTo>
                    <a:pt x="46166" y="51"/>
                  </a:lnTo>
                  <a:cubicBezTo>
                    <a:pt x="45946" y="60"/>
                    <a:pt x="45723" y="66"/>
                    <a:pt x="45497" y="66"/>
                  </a:cubicBezTo>
                  <a:cubicBezTo>
                    <a:pt x="45106" y="66"/>
                    <a:pt x="44709" y="48"/>
                    <a:pt x="44312" y="1"/>
                  </a:cubicBezTo>
                  <a:close/>
                </a:path>
              </a:pathLst>
            </a:custGeom>
            <a:solidFill>
              <a:srgbClr val="F4F9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8"/>
            <p:cNvSpPr/>
            <p:nvPr/>
          </p:nvSpPr>
          <p:spPr>
            <a:xfrm>
              <a:off x="1631725" y="1023800"/>
              <a:ext cx="932975" cy="17650"/>
            </a:xfrm>
            <a:custGeom>
              <a:avLst/>
              <a:gdLst/>
              <a:ahLst/>
              <a:cxnLst/>
              <a:rect l="l" t="t" r="r" b="b"/>
              <a:pathLst>
                <a:path w="37319" h="706" extrusionOk="0">
                  <a:moveTo>
                    <a:pt x="24005" y="1"/>
                  </a:moveTo>
                  <a:cubicBezTo>
                    <a:pt x="16063" y="1"/>
                    <a:pt x="8121" y="34"/>
                    <a:pt x="201" y="277"/>
                  </a:cubicBezTo>
                  <a:cubicBezTo>
                    <a:pt x="25" y="302"/>
                    <a:pt x="0" y="578"/>
                    <a:pt x="201" y="578"/>
                  </a:cubicBezTo>
                  <a:cubicBezTo>
                    <a:pt x="4399" y="673"/>
                    <a:pt x="8603" y="705"/>
                    <a:pt x="12810" y="705"/>
                  </a:cubicBezTo>
                  <a:cubicBezTo>
                    <a:pt x="20859" y="705"/>
                    <a:pt x="28919" y="586"/>
                    <a:pt x="36968" y="553"/>
                  </a:cubicBezTo>
                  <a:cubicBezTo>
                    <a:pt x="37311" y="553"/>
                    <a:pt x="37319" y="1"/>
                    <a:pt x="36990" y="1"/>
                  </a:cubicBezTo>
                  <a:cubicBezTo>
                    <a:pt x="36983" y="1"/>
                    <a:pt x="36975" y="1"/>
                    <a:pt x="36968" y="2"/>
                  </a:cubicBezTo>
                  <a:cubicBezTo>
                    <a:pt x="35630" y="4"/>
                    <a:pt x="34292" y="5"/>
                    <a:pt x="32954" y="5"/>
                  </a:cubicBezTo>
                  <a:cubicBezTo>
                    <a:pt x="29972" y="5"/>
                    <a:pt x="26988" y="1"/>
                    <a:pt x="24005"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8"/>
            <p:cNvSpPr/>
            <p:nvPr/>
          </p:nvSpPr>
          <p:spPr>
            <a:xfrm>
              <a:off x="1633600" y="849000"/>
              <a:ext cx="924200" cy="26400"/>
            </a:xfrm>
            <a:custGeom>
              <a:avLst/>
              <a:gdLst/>
              <a:ahLst/>
              <a:cxnLst/>
              <a:rect l="l" t="t" r="r" b="b"/>
              <a:pathLst>
                <a:path w="36968" h="1056" extrusionOk="0">
                  <a:moveTo>
                    <a:pt x="36665" y="0"/>
                  </a:moveTo>
                  <a:cubicBezTo>
                    <a:pt x="36658" y="0"/>
                    <a:pt x="36650" y="1"/>
                    <a:pt x="36642" y="1"/>
                  </a:cubicBezTo>
                  <a:cubicBezTo>
                    <a:pt x="24512" y="302"/>
                    <a:pt x="12256" y="1"/>
                    <a:pt x="126" y="628"/>
                  </a:cubicBezTo>
                  <a:cubicBezTo>
                    <a:pt x="0" y="628"/>
                    <a:pt x="0" y="803"/>
                    <a:pt x="126" y="803"/>
                  </a:cubicBezTo>
                  <a:cubicBezTo>
                    <a:pt x="3812" y="986"/>
                    <a:pt x="7517" y="1056"/>
                    <a:pt x="11229" y="1056"/>
                  </a:cubicBezTo>
                  <a:cubicBezTo>
                    <a:pt x="19707" y="1056"/>
                    <a:pt x="28223" y="694"/>
                    <a:pt x="36642" y="502"/>
                  </a:cubicBezTo>
                  <a:cubicBezTo>
                    <a:pt x="36960" y="478"/>
                    <a:pt x="36968" y="0"/>
                    <a:pt x="3666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8"/>
            <p:cNvSpPr/>
            <p:nvPr/>
          </p:nvSpPr>
          <p:spPr>
            <a:xfrm>
              <a:off x="1624825" y="765850"/>
              <a:ext cx="931725" cy="15325"/>
            </a:xfrm>
            <a:custGeom>
              <a:avLst/>
              <a:gdLst/>
              <a:ahLst/>
              <a:cxnLst/>
              <a:rect l="l" t="t" r="r" b="b"/>
              <a:pathLst>
                <a:path w="37269" h="613" extrusionOk="0">
                  <a:moveTo>
                    <a:pt x="14932" y="0"/>
                  </a:moveTo>
                  <a:cubicBezTo>
                    <a:pt x="9993" y="0"/>
                    <a:pt x="5055" y="58"/>
                    <a:pt x="126" y="270"/>
                  </a:cubicBezTo>
                  <a:cubicBezTo>
                    <a:pt x="1" y="270"/>
                    <a:pt x="1" y="470"/>
                    <a:pt x="126" y="470"/>
                  </a:cubicBezTo>
                  <a:cubicBezTo>
                    <a:pt x="3600" y="576"/>
                    <a:pt x="7078" y="613"/>
                    <a:pt x="10557" y="613"/>
                  </a:cubicBezTo>
                  <a:cubicBezTo>
                    <a:pt x="17949" y="613"/>
                    <a:pt x="25349" y="449"/>
                    <a:pt x="32735" y="449"/>
                  </a:cubicBezTo>
                  <a:cubicBezTo>
                    <a:pt x="34163" y="449"/>
                    <a:pt x="35591" y="456"/>
                    <a:pt x="37018" y="470"/>
                  </a:cubicBezTo>
                  <a:cubicBezTo>
                    <a:pt x="37269" y="470"/>
                    <a:pt x="37269" y="69"/>
                    <a:pt x="37018" y="69"/>
                  </a:cubicBezTo>
                  <a:cubicBezTo>
                    <a:pt x="35627" y="80"/>
                    <a:pt x="34236" y="85"/>
                    <a:pt x="32844" y="85"/>
                  </a:cubicBezTo>
                  <a:cubicBezTo>
                    <a:pt x="26878" y="85"/>
                    <a:pt x="20904" y="0"/>
                    <a:pt x="14932"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8"/>
            <p:cNvSpPr/>
            <p:nvPr/>
          </p:nvSpPr>
          <p:spPr>
            <a:xfrm>
              <a:off x="1617300" y="1111525"/>
              <a:ext cx="938000" cy="28850"/>
            </a:xfrm>
            <a:custGeom>
              <a:avLst/>
              <a:gdLst/>
              <a:ahLst/>
              <a:cxnLst/>
              <a:rect l="l" t="t" r="r" b="b"/>
              <a:pathLst>
                <a:path w="37520" h="1154" extrusionOk="0">
                  <a:moveTo>
                    <a:pt x="37217" y="1"/>
                  </a:moveTo>
                  <a:cubicBezTo>
                    <a:pt x="37210" y="1"/>
                    <a:pt x="37202" y="1"/>
                    <a:pt x="37194" y="2"/>
                  </a:cubicBezTo>
                  <a:cubicBezTo>
                    <a:pt x="24863" y="528"/>
                    <a:pt x="12532" y="352"/>
                    <a:pt x="201" y="553"/>
                  </a:cubicBezTo>
                  <a:cubicBezTo>
                    <a:pt x="1" y="553"/>
                    <a:pt x="1" y="879"/>
                    <a:pt x="201" y="879"/>
                  </a:cubicBezTo>
                  <a:cubicBezTo>
                    <a:pt x="4211" y="1075"/>
                    <a:pt x="8230" y="1154"/>
                    <a:pt x="12253" y="1154"/>
                  </a:cubicBezTo>
                  <a:cubicBezTo>
                    <a:pt x="20578" y="1154"/>
                    <a:pt x="28914" y="816"/>
                    <a:pt x="37194" y="478"/>
                  </a:cubicBezTo>
                  <a:cubicBezTo>
                    <a:pt x="37512" y="478"/>
                    <a:pt x="37520" y="1"/>
                    <a:pt x="37217"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8"/>
            <p:cNvSpPr/>
            <p:nvPr/>
          </p:nvSpPr>
          <p:spPr>
            <a:xfrm>
              <a:off x="1624825" y="1206075"/>
              <a:ext cx="921075" cy="16000"/>
            </a:xfrm>
            <a:custGeom>
              <a:avLst/>
              <a:gdLst/>
              <a:ahLst/>
              <a:cxnLst/>
              <a:rect l="l" t="t" r="r" b="b"/>
              <a:pathLst>
                <a:path w="36843" h="640" extrusionOk="0">
                  <a:moveTo>
                    <a:pt x="27075" y="0"/>
                  </a:moveTo>
                  <a:cubicBezTo>
                    <a:pt x="18133" y="0"/>
                    <a:pt x="9192" y="75"/>
                    <a:pt x="251" y="205"/>
                  </a:cubicBezTo>
                  <a:cubicBezTo>
                    <a:pt x="1" y="230"/>
                    <a:pt x="1" y="580"/>
                    <a:pt x="251" y="580"/>
                  </a:cubicBezTo>
                  <a:cubicBezTo>
                    <a:pt x="4914" y="619"/>
                    <a:pt x="9576" y="639"/>
                    <a:pt x="14239" y="639"/>
                  </a:cubicBezTo>
                  <a:cubicBezTo>
                    <a:pt x="21682" y="639"/>
                    <a:pt x="29124" y="588"/>
                    <a:pt x="36567" y="480"/>
                  </a:cubicBezTo>
                  <a:cubicBezTo>
                    <a:pt x="36843" y="480"/>
                    <a:pt x="36843" y="29"/>
                    <a:pt x="36567" y="29"/>
                  </a:cubicBezTo>
                  <a:cubicBezTo>
                    <a:pt x="33403" y="9"/>
                    <a:pt x="30239" y="0"/>
                    <a:pt x="27075"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8"/>
            <p:cNvSpPr/>
            <p:nvPr/>
          </p:nvSpPr>
          <p:spPr>
            <a:xfrm>
              <a:off x="1625450" y="1448675"/>
              <a:ext cx="923575" cy="33500"/>
            </a:xfrm>
            <a:custGeom>
              <a:avLst/>
              <a:gdLst/>
              <a:ahLst/>
              <a:cxnLst/>
              <a:rect l="l" t="t" r="r" b="b"/>
              <a:pathLst>
                <a:path w="36943" h="1340" extrusionOk="0">
                  <a:moveTo>
                    <a:pt x="30950" y="0"/>
                  </a:moveTo>
                  <a:cubicBezTo>
                    <a:pt x="23023" y="0"/>
                    <a:pt x="15118" y="650"/>
                    <a:pt x="7193" y="650"/>
                  </a:cubicBezTo>
                  <a:cubicBezTo>
                    <a:pt x="4873" y="650"/>
                    <a:pt x="2551" y="595"/>
                    <a:pt x="226" y="450"/>
                  </a:cubicBezTo>
                  <a:cubicBezTo>
                    <a:pt x="1" y="450"/>
                    <a:pt x="26" y="751"/>
                    <a:pt x="226" y="776"/>
                  </a:cubicBezTo>
                  <a:cubicBezTo>
                    <a:pt x="3527" y="1196"/>
                    <a:pt x="6842" y="1340"/>
                    <a:pt x="10163" y="1340"/>
                  </a:cubicBezTo>
                  <a:cubicBezTo>
                    <a:pt x="17435" y="1340"/>
                    <a:pt x="24740" y="649"/>
                    <a:pt x="32014" y="649"/>
                  </a:cubicBezTo>
                  <a:cubicBezTo>
                    <a:pt x="33525" y="649"/>
                    <a:pt x="35035" y="679"/>
                    <a:pt x="36542" y="751"/>
                  </a:cubicBezTo>
                  <a:cubicBezTo>
                    <a:pt x="36550" y="752"/>
                    <a:pt x="36558" y="752"/>
                    <a:pt x="36565" y="752"/>
                  </a:cubicBezTo>
                  <a:cubicBezTo>
                    <a:pt x="36943" y="752"/>
                    <a:pt x="36935" y="149"/>
                    <a:pt x="36542" y="125"/>
                  </a:cubicBezTo>
                  <a:cubicBezTo>
                    <a:pt x="34677" y="36"/>
                    <a:pt x="32813" y="0"/>
                    <a:pt x="30950"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8"/>
            <p:cNvSpPr/>
            <p:nvPr/>
          </p:nvSpPr>
          <p:spPr>
            <a:xfrm>
              <a:off x="1624200" y="934225"/>
              <a:ext cx="919200" cy="21800"/>
            </a:xfrm>
            <a:custGeom>
              <a:avLst/>
              <a:gdLst/>
              <a:ahLst/>
              <a:cxnLst/>
              <a:rect l="l" t="t" r="r" b="b"/>
              <a:pathLst>
                <a:path w="36768" h="872" extrusionOk="0">
                  <a:moveTo>
                    <a:pt x="26200" y="37"/>
                  </a:moveTo>
                  <a:cubicBezTo>
                    <a:pt x="23572" y="37"/>
                    <a:pt x="20944" y="54"/>
                    <a:pt x="18321" y="76"/>
                  </a:cubicBezTo>
                  <a:cubicBezTo>
                    <a:pt x="12281" y="126"/>
                    <a:pt x="6166" y="1"/>
                    <a:pt x="151" y="602"/>
                  </a:cubicBezTo>
                  <a:cubicBezTo>
                    <a:pt x="26" y="602"/>
                    <a:pt x="0" y="828"/>
                    <a:pt x="151" y="828"/>
                  </a:cubicBezTo>
                  <a:cubicBezTo>
                    <a:pt x="1223" y="859"/>
                    <a:pt x="2297" y="872"/>
                    <a:pt x="3372" y="872"/>
                  </a:cubicBezTo>
                  <a:cubicBezTo>
                    <a:pt x="8352" y="872"/>
                    <a:pt x="13353" y="593"/>
                    <a:pt x="18321" y="552"/>
                  </a:cubicBezTo>
                  <a:cubicBezTo>
                    <a:pt x="19725" y="540"/>
                    <a:pt x="21130" y="536"/>
                    <a:pt x="22536" y="536"/>
                  </a:cubicBezTo>
                  <a:cubicBezTo>
                    <a:pt x="27179" y="536"/>
                    <a:pt x="31830" y="589"/>
                    <a:pt x="36467" y="627"/>
                  </a:cubicBezTo>
                  <a:cubicBezTo>
                    <a:pt x="36768" y="627"/>
                    <a:pt x="36768" y="176"/>
                    <a:pt x="36467" y="151"/>
                  </a:cubicBezTo>
                  <a:cubicBezTo>
                    <a:pt x="33050" y="66"/>
                    <a:pt x="29624" y="37"/>
                    <a:pt x="26200" y="37"/>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8"/>
            <p:cNvSpPr/>
            <p:nvPr/>
          </p:nvSpPr>
          <p:spPr>
            <a:xfrm>
              <a:off x="1629200" y="1281975"/>
              <a:ext cx="912325" cy="25100"/>
            </a:xfrm>
            <a:custGeom>
              <a:avLst/>
              <a:gdLst/>
              <a:ahLst/>
              <a:cxnLst/>
              <a:rect l="l" t="t" r="r" b="b"/>
              <a:pathLst>
                <a:path w="36493" h="1004" extrusionOk="0">
                  <a:moveTo>
                    <a:pt x="36142" y="1"/>
                  </a:moveTo>
                  <a:cubicBezTo>
                    <a:pt x="24212" y="76"/>
                    <a:pt x="12232" y="176"/>
                    <a:pt x="302" y="552"/>
                  </a:cubicBezTo>
                  <a:cubicBezTo>
                    <a:pt x="1" y="552"/>
                    <a:pt x="1" y="1003"/>
                    <a:pt x="302" y="1003"/>
                  </a:cubicBezTo>
                  <a:cubicBezTo>
                    <a:pt x="12257" y="903"/>
                    <a:pt x="24212" y="652"/>
                    <a:pt x="36142" y="527"/>
                  </a:cubicBezTo>
                  <a:cubicBezTo>
                    <a:pt x="36492" y="527"/>
                    <a:pt x="36492" y="1"/>
                    <a:pt x="36142" y="1"/>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8"/>
            <p:cNvSpPr/>
            <p:nvPr/>
          </p:nvSpPr>
          <p:spPr>
            <a:xfrm>
              <a:off x="1621075" y="1360300"/>
              <a:ext cx="919825" cy="23325"/>
            </a:xfrm>
            <a:custGeom>
              <a:avLst/>
              <a:gdLst/>
              <a:ahLst/>
              <a:cxnLst/>
              <a:rect l="l" t="t" r="r" b="b"/>
              <a:pathLst>
                <a:path w="36793" h="933" extrusionOk="0">
                  <a:moveTo>
                    <a:pt x="36467" y="0"/>
                  </a:moveTo>
                  <a:cubicBezTo>
                    <a:pt x="24411" y="51"/>
                    <a:pt x="12331" y="76"/>
                    <a:pt x="276" y="477"/>
                  </a:cubicBezTo>
                  <a:cubicBezTo>
                    <a:pt x="0" y="477"/>
                    <a:pt x="0" y="903"/>
                    <a:pt x="276" y="903"/>
                  </a:cubicBezTo>
                  <a:cubicBezTo>
                    <a:pt x="2225" y="923"/>
                    <a:pt x="4175" y="932"/>
                    <a:pt x="6126" y="932"/>
                  </a:cubicBezTo>
                  <a:cubicBezTo>
                    <a:pt x="16243" y="932"/>
                    <a:pt x="26381" y="687"/>
                    <a:pt x="36467" y="477"/>
                  </a:cubicBezTo>
                  <a:cubicBezTo>
                    <a:pt x="36792" y="477"/>
                    <a:pt x="36792" y="0"/>
                    <a:pt x="36467" y="0"/>
                  </a:cubicBezTo>
                  <a:close/>
                </a:path>
              </a:pathLst>
            </a:custGeom>
            <a:solidFill>
              <a:srgbClr val="1C1C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cSld name="1_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1544259"/>
            <a:ext cx="9146751"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1656659"/>
            <a:ext cx="7886700" cy="1257300"/>
          </a:xfrm>
        </p:spPr>
        <p:txBody>
          <a:bodyPr anchor="ctr">
            <a:noAutofit/>
          </a:bodyPr>
          <a:lstStyle>
            <a:lvl1pPr algn="ctr">
              <a:lnSpc>
                <a:spcPct val="80000"/>
              </a:lnSpc>
              <a:defRPr sz="4500" b="0" spc="113"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4893" y="3007751"/>
            <a:ext cx="7886700" cy="880979"/>
          </a:xfrm>
        </p:spPr>
        <p:txBody>
          <a:bodyPr anchor="t">
            <a:normAutofit/>
          </a:bodyPr>
          <a:lstStyle>
            <a:lvl1pPr marL="0" indent="0" algn="ctr">
              <a:buNone/>
              <a:defRPr sz="15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01699" y="4817141"/>
            <a:ext cx="2250671" cy="273844"/>
          </a:xfrm>
          <a:prstGeom prst="rect">
            <a:avLst/>
          </a:prstGeom>
        </p:spPr>
        <p:txBody>
          <a:bodyPr/>
          <a:lstStyle>
            <a:lvl1pPr>
              <a:defRPr>
                <a:solidFill>
                  <a:schemeClr val="tx2"/>
                </a:solidFill>
              </a:defRPr>
            </a:lvl1pPr>
          </a:lstStyle>
          <a:p>
            <a:fld id="{96DFF08F-DC6B-4601-B491-B0F83F6DD2DA}" type="datetimeFigureOut">
              <a:rPr lang="en-US" dirty="0"/>
              <a:pPr/>
              <a:t>1/21/2021</a:t>
            </a:fld>
            <a:endParaRPr lang="en-US" dirty="0"/>
          </a:p>
        </p:txBody>
      </p:sp>
      <p:sp>
        <p:nvSpPr>
          <p:cNvPr id="5" name="Footer Placeholder 4"/>
          <p:cNvSpPr>
            <a:spLocks noGrp="1"/>
          </p:cNvSpPr>
          <p:nvPr>
            <p:ph type="ftr" sz="quarter" idx="11"/>
          </p:nvPr>
        </p:nvSpPr>
        <p:spPr>
          <a:xfrm>
            <a:off x="4197353" y="4817141"/>
            <a:ext cx="3783330" cy="273844"/>
          </a:xfrm>
          <a:prstGeom prst="rect">
            <a:avLst/>
          </a:prstGeom>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69169411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9"/>
        <p:cNvGrpSpPr/>
        <p:nvPr/>
      </p:nvGrpSpPr>
      <p:grpSpPr>
        <a:xfrm>
          <a:off x="0" y="0"/>
          <a:ext cx="0" cy="0"/>
          <a:chOff x="0" y="0"/>
          <a:chExt cx="0" cy="0"/>
        </a:xfrm>
      </p:grpSpPr>
      <p:sp>
        <p:nvSpPr>
          <p:cNvPr id="100" name="Google Shape;100;p16"/>
          <p:cNvSpPr/>
          <p:nvPr/>
        </p:nvSpPr>
        <p:spPr>
          <a:xfrm>
            <a:off x="0" y="1567350"/>
            <a:ext cx="9144000" cy="20088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6"/>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3600"/>
              <a:buNone/>
              <a:defRPr sz="3600">
                <a:solidFill>
                  <a:schemeClr val="lt1"/>
                </a:solidFill>
              </a:defRPr>
            </a:lvl1pPr>
            <a:lvl2pPr lvl="1" algn="ctr" rtl="0">
              <a:spcBef>
                <a:spcPts val="0"/>
              </a:spcBef>
              <a:spcAft>
                <a:spcPts val="0"/>
              </a:spcAft>
              <a:buClr>
                <a:schemeClr val="lt1"/>
              </a:buClr>
              <a:buSzPts val="3600"/>
              <a:buNone/>
              <a:defRPr sz="3600">
                <a:solidFill>
                  <a:schemeClr val="lt1"/>
                </a:solidFill>
              </a:defRPr>
            </a:lvl2pPr>
            <a:lvl3pPr lvl="2" algn="ctr" rtl="0">
              <a:spcBef>
                <a:spcPts val="0"/>
              </a:spcBef>
              <a:spcAft>
                <a:spcPts val="0"/>
              </a:spcAft>
              <a:buClr>
                <a:schemeClr val="lt1"/>
              </a:buClr>
              <a:buSzPts val="3600"/>
              <a:buNone/>
              <a:defRPr sz="3600">
                <a:solidFill>
                  <a:schemeClr val="lt1"/>
                </a:solidFill>
              </a:defRPr>
            </a:lvl3pPr>
            <a:lvl4pPr lvl="3" algn="ctr" rtl="0">
              <a:spcBef>
                <a:spcPts val="0"/>
              </a:spcBef>
              <a:spcAft>
                <a:spcPts val="0"/>
              </a:spcAft>
              <a:buClr>
                <a:schemeClr val="lt1"/>
              </a:buClr>
              <a:buSzPts val="3600"/>
              <a:buNone/>
              <a:defRPr sz="3600">
                <a:solidFill>
                  <a:schemeClr val="lt1"/>
                </a:solidFill>
              </a:defRPr>
            </a:lvl4pPr>
            <a:lvl5pPr lvl="4" algn="ctr" rtl="0">
              <a:spcBef>
                <a:spcPts val="0"/>
              </a:spcBef>
              <a:spcAft>
                <a:spcPts val="0"/>
              </a:spcAft>
              <a:buClr>
                <a:schemeClr val="lt1"/>
              </a:buClr>
              <a:buSzPts val="3600"/>
              <a:buNone/>
              <a:defRPr sz="3600">
                <a:solidFill>
                  <a:schemeClr val="lt1"/>
                </a:solidFill>
              </a:defRPr>
            </a:lvl5pPr>
            <a:lvl6pPr lvl="5" algn="ctr" rtl="0">
              <a:spcBef>
                <a:spcPts val="0"/>
              </a:spcBef>
              <a:spcAft>
                <a:spcPts val="0"/>
              </a:spcAft>
              <a:buClr>
                <a:schemeClr val="lt1"/>
              </a:buClr>
              <a:buSzPts val="3600"/>
              <a:buNone/>
              <a:defRPr sz="3600">
                <a:solidFill>
                  <a:schemeClr val="lt1"/>
                </a:solidFill>
              </a:defRPr>
            </a:lvl6pPr>
            <a:lvl7pPr lvl="6" algn="ctr" rtl="0">
              <a:spcBef>
                <a:spcPts val="0"/>
              </a:spcBef>
              <a:spcAft>
                <a:spcPts val="0"/>
              </a:spcAft>
              <a:buClr>
                <a:schemeClr val="lt1"/>
              </a:buClr>
              <a:buSzPts val="3600"/>
              <a:buNone/>
              <a:defRPr sz="3600">
                <a:solidFill>
                  <a:schemeClr val="lt1"/>
                </a:solidFill>
              </a:defRPr>
            </a:lvl7pPr>
            <a:lvl8pPr lvl="7" algn="ctr" rtl="0">
              <a:spcBef>
                <a:spcPts val="0"/>
              </a:spcBef>
              <a:spcAft>
                <a:spcPts val="0"/>
              </a:spcAft>
              <a:buClr>
                <a:schemeClr val="lt1"/>
              </a:buClr>
              <a:buSzPts val="3600"/>
              <a:buNone/>
              <a:defRPr sz="3600">
                <a:solidFill>
                  <a:schemeClr val="lt1"/>
                </a:solidFill>
              </a:defRPr>
            </a:lvl8pPr>
            <a:lvl9pPr lvl="8" algn="ctr" rtl="0">
              <a:spcBef>
                <a:spcPts val="0"/>
              </a:spcBef>
              <a:spcAft>
                <a:spcPts val="0"/>
              </a:spcAft>
              <a:buClr>
                <a:schemeClr val="lt1"/>
              </a:buClr>
              <a:buSzPts val="3600"/>
              <a:buNone/>
              <a:defRPr sz="3600">
                <a:solidFill>
                  <a:schemeClr val="lt1"/>
                </a:solidFill>
              </a:defRPr>
            </a:lvl9pPr>
          </a:lstStyle>
          <a:p>
            <a:endParaRPr/>
          </a:p>
        </p:txBody>
      </p:sp>
      <p:sp>
        <p:nvSpPr>
          <p:cNvPr id="102" name="Google Shape;102;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03"/>
        <p:cNvGrpSpPr/>
        <p:nvPr/>
      </p:nvGrpSpPr>
      <p:grpSpPr>
        <a:xfrm>
          <a:off x="0" y="0"/>
          <a:ext cx="0" cy="0"/>
          <a:chOff x="0" y="0"/>
          <a:chExt cx="0" cy="0"/>
        </a:xfrm>
      </p:grpSpPr>
      <p:cxnSp>
        <p:nvCxnSpPr>
          <p:cNvPr id="104" name="Google Shape;104;p17"/>
          <p:cNvCxnSpPr/>
          <p:nvPr/>
        </p:nvCxnSpPr>
        <p:spPr>
          <a:xfrm>
            <a:off x="339750" y="1275577"/>
            <a:ext cx="8464500" cy="0"/>
          </a:xfrm>
          <a:prstGeom prst="straightConnector1">
            <a:avLst/>
          </a:prstGeom>
          <a:noFill/>
          <a:ln w="19050" cap="flat" cmpd="sng">
            <a:solidFill>
              <a:schemeClr val="dk2"/>
            </a:solidFill>
            <a:prstDash val="solid"/>
            <a:round/>
            <a:headEnd type="none" w="sm" len="sm"/>
            <a:tailEnd type="none" w="sm" len="sm"/>
          </a:ln>
        </p:spPr>
      </p:cxnSp>
      <p:sp>
        <p:nvSpPr>
          <p:cNvPr id="105" name="Google Shape;105;p17"/>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06" name="Google Shape;106;p17"/>
          <p:cNvSpPr txBox="1">
            <a:spLocks noGrp="1"/>
          </p:cNvSpPr>
          <p:nvPr>
            <p:ph type="body" idx="1"/>
          </p:nvPr>
        </p:nvSpPr>
        <p:spPr>
          <a:xfrm>
            <a:off x="311700" y="1468825"/>
            <a:ext cx="8520600" cy="30999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07" name="Google Shape;107;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08"/>
        <p:cNvGrpSpPr/>
        <p:nvPr/>
      </p:nvGrpSpPr>
      <p:grpSpPr>
        <a:xfrm>
          <a:off x="0" y="0"/>
          <a:ext cx="0" cy="0"/>
          <a:chOff x="0" y="0"/>
          <a:chExt cx="0" cy="0"/>
        </a:xfrm>
      </p:grpSpPr>
      <p:sp>
        <p:nvSpPr>
          <p:cNvPr id="109" name="Google Shape;109;p18"/>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10" name="Google Shape;110;p18"/>
          <p:cNvSpPr txBox="1">
            <a:spLocks noGrp="1"/>
          </p:cNvSpPr>
          <p:nvPr>
            <p:ph type="body" idx="1"/>
          </p:nvPr>
        </p:nvSpPr>
        <p:spPr>
          <a:xfrm>
            <a:off x="311700" y="1468825"/>
            <a:ext cx="3999900" cy="30999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111" name="Google Shape;111;p18"/>
          <p:cNvSpPr txBox="1">
            <a:spLocks noGrp="1"/>
          </p:cNvSpPr>
          <p:nvPr>
            <p:ph type="body" idx="2"/>
          </p:nvPr>
        </p:nvSpPr>
        <p:spPr>
          <a:xfrm>
            <a:off x="4832400" y="1468825"/>
            <a:ext cx="3999900" cy="30999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112" name="Google Shape;112;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113" name="Google Shape;113;p18"/>
          <p:cNvCxnSpPr/>
          <p:nvPr/>
        </p:nvCxnSpPr>
        <p:spPr>
          <a:xfrm>
            <a:off x="339750" y="1275577"/>
            <a:ext cx="8464500" cy="0"/>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17"/>
        <p:cNvGrpSpPr/>
        <p:nvPr/>
      </p:nvGrpSpPr>
      <p:grpSpPr>
        <a:xfrm>
          <a:off x="0" y="0"/>
          <a:ext cx="0" cy="0"/>
          <a:chOff x="0" y="0"/>
          <a:chExt cx="0" cy="0"/>
        </a:xfrm>
      </p:grpSpPr>
      <p:sp>
        <p:nvSpPr>
          <p:cNvPr id="118" name="Google Shape;118;p20"/>
          <p:cNvSpPr txBox="1">
            <a:spLocks noGrp="1"/>
          </p:cNvSpPr>
          <p:nvPr>
            <p:ph type="title"/>
          </p:nvPr>
        </p:nvSpPr>
        <p:spPr>
          <a:xfrm>
            <a:off x="311700" y="6318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19" name="Google Shape;119;p20"/>
          <p:cNvSpPr txBox="1">
            <a:spLocks noGrp="1"/>
          </p:cNvSpPr>
          <p:nvPr>
            <p:ph type="body" idx="1"/>
          </p:nvPr>
        </p:nvSpPr>
        <p:spPr>
          <a:xfrm>
            <a:off x="311700" y="1618204"/>
            <a:ext cx="2808000" cy="29508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120" name="Google Shape;120;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cxnSp>
        <p:nvCxnSpPr>
          <p:cNvPr id="121" name="Google Shape;121;p20"/>
          <p:cNvCxnSpPr/>
          <p:nvPr/>
        </p:nvCxnSpPr>
        <p:spPr>
          <a:xfrm>
            <a:off x="339750" y="1427977"/>
            <a:ext cx="8464500" cy="0"/>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122"/>
        <p:cNvGrpSpPr/>
        <p:nvPr/>
      </p:nvGrpSpPr>
      <p:grpSpPr>
        <a:xfrm>
          <a:off x="0" y="0"/>
          <a:ext cx="0" cy="0"/>
          <a:chOff x="0" y="0"/>
          <a:chExt cx="0" cy="0"/>
        </a:xfrm>
      </p:grpSpPr>
      <p:sp>
        <p:nvSpPr>
          <p:cNvPr id="123" name="Google Shape;123;p21"/>
          <p:cNvSpPr txBox="1">
            <a:spLocks noGrp="1"/>
          </p:cNvSpPr>
          <p:nvPr>
            <p:ph type="title"/>
          </p:nvPr>
        </p:nvSpPr>
        <p:spPr>
          <a:xfrm>
            <a:off x="490250" y="528900"/>
            <a:ext cx="5678100" cy="40857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5400"/>
              <a:buNone/>
              <a:defRPr sz="5400">
                <a:solidFill>
                  <a:schemeClr val="lt1"/>
                </a:solidFill>
              </a:defRPr>
            </a:lvl1pPr>
            <a:lvl2pPr lvl="1" rtl="0">
              <a:spcBef>
                <a:spcPts val="0"/>
              </a:spcBef>
              <a:spcAft>
                <a:spcPts val="0"/>
              </a:spcAft>
              <a:buClr>
                <a:schemeClr val="lt1"/>
              </a:buClr>
              <a:buSzPts val="5400"/>
              <a:buNone/>
              <a:defRPr sz="5400">
                <a:solidFill>
                  <a:schemeClr val="lt1"/>
                </a:solidFill>
              </a:defRPr>
            </a:lvl2pPr>
            <a:lvl3pPr lvl="2" rtl="0">
              <a:spcBef>
                <a:spcPts val="0"/>
              </a:spcBef>
              <a:spcAft>
                <a:spcPts val="0"/>
              </a:spcAft>
              <a:buClr>
                <a:schemeClr val="lt1"/>
              </a:buClr>
              <a:buSzPts val="5400"/>
              <a:buNone/>
              <a:defRPr sz="5400">
                <a:solidFill>
                  <a:schemeClr val="lt1"/>
                </a:solidFill>
              </a:defRPr>
            </a:lvl3pPr>
            <a:lvl4pPr lvl="3" rtl="0">
              <a:spcBef>
                <a:spcPts val="0"/>
              </a:spcBef>
              <a:spcAft>
                <a:spcPts val="0"/>
              </a:spcAft>
              <a:buClr>
                <a:schemeClr val="lt1"/>
              </a:buClr>
              <a:buSzPts val="5400"/>
              <a:buNone/>
              <a:defRPr sz="5400">
                <a:solidFill>
                  <a:schemeClr val="lt1"/>
                </a:solidFill>
              </a:defRPr>
            </a:lvl4pPr>
            <a:lvl5pPr lvl="4" rtl="0">
              <a:spcBef>
                <a:spcPts val="0"/>
              </a:spcBef>
              <a:spcAft>
                <a:spcPts val="0"/>
              </a:spcAft>
              <a:buClr>
                <a:schemeClr val="lt1"/>
              </a:buClr>
              <a:buSzPts val="5400"/>
              <a:buNone/>
              <a:defRPr sz="5400">
                <a:solidFill>
                  <a:schemeClr val="lt1"/>
                </a:solidFill>
              </a:defRPr>
            </a:lvl5pPr>
            <a:lvl6pPr lvl="5" rtl="0">
              <a:spcBef>
                <a:spcPts val="0"/>
              </a:spcBef>
              <a:spcAft>
                <a:spcPts val="0"/>
              </a:spcAft>
              <a:buClr>
                <a:schemeClr val="lt1"/>
              </a:buClr>
              <a:buSzPts val="5400"/>
              <a:buNone/>
              <a:defRPr sz="5400">
                <a:solidFill>
                  <a:schemeClr val="lt1"/>
                </a:solidFill>
              </a:defRPr>
            </a:lvl6pPr>
            <a:lvl7pPr lvl="6" rtl="0">
              <a:spcBef>
                <a:spcPts val="0"/>
              </a:spcBef>
              <a:spcAft>
                <a:spcPts val="0"/>
              </a:spcAft>
              <a:buClr>
                <a:schemeClr val="lt1"/>
              </a:buClr>
              <a:buSzPts val="5400"/>
              <a:buNone/>
              <a:defRPr sz="5400">
                <a:solidFill>
                  <a:schemeClr val="lt1"/>
                </a:solidFill>
              </a:defRPr>
            </a:lvl7pPr>
            <a:lvl8pPr lvl="7" rtl="0">
              <a:spcBef>
                <a:spcPts val="0"/>
              </a:spcBef>
              <a:spcAft>
                <a:spcPts val="0"/>
              </a:spcAft>
              <a:buClr>
                <a:schemeClr val="lt1"/>
              </a:buClr>
              <a:buSzPts val="5400"/>
              <a:buNone/>
              <a:defRPr sz="5400">
                <a:solidFill>
                  <a:schemeClr val="lt1"/>
                </a:solidFill>
              </a:defRPr>
            </a:lvl8pPr>
            <a:lvl9pPr lvl="8" rtl="0">
              <a:spcBef>
                <a:spcPts val="0"/>
              </a:spcBef>
              <a:spcAft>
                <a:spcPts val="0"/>
              </a:spcAft>
              <a:buClr>
                <a:schemeClr val="lt1"/>
              </a:buClr>
              <a:buSzPts val="5400"/>
              <a:buNone/>
              <a:defRPr sz="5400">
                <a:solidFill>
                  <a:schemeClr val="lt1"/>
                </a:solidFill>
              </a:defRPr>
            </a:lvl9pPr>
          </a:lstStyle>
          <a:p>
            <a:endParaRPr/>
          </a:p>
        </p:txBody>
      </p:sp>
      <p:sp>
        <p:nvSpPr>
          <p:cNvPr id="124" name="Google Shape;124;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accent1"/>
        </a:solidFill>
        <a:effectLst/>
      </p:bgPr>
    </p:bg>
    <p:spTree>
      <p:nvGrpSpPr>
        <p:cNvPr id="1" name="Shape 125"/>
        <p:cNvGrpSpPr/>
        <p:nvPr/>
      </p:nvGrpSpPr>
      <p:grpSpPr>
        <a:xfrm>
          <a:off x="0" y="0"/>
          <a:ext cx="0" cy="0"/>
          <a:chOff x="0" y="0"/>
          <a:chExt cx="0" cy="0"/>
        </a:xfrm>
      </p:grpSpPr>
      <p:sp>
        <p:nvSpPr>
          <p:cNvPr id="126" name="Google Shape;126;p22"/>
          <p:cNvSpPr/>
          <p:nvPr/>
        </p:nvSpPr>
        <p:spPr>
          <a:xfrm>
            <a:off x="4572000" y="175"/>
            <a:ext cx="45720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2"/>
          <p:cNvSpPr txBox="1">
            <a:spLocks noGrp="1"/>
          </p:cNvSpPr>
          <p:nvPr>
            <p:ph type="title"/>
          </p:nvPr>
        </p:nvSpPr>
        <p:spPr>
          <a:xfrm>
            <a:off x="265500" y="1078750"/>
            <a:ext cx="4045200" cy="1789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1"/>
              </a:buClr>
              <a:buSzPts val="4600"/>
              <a:buNone/>
              <a:defRPr sz="4600">
                <a:solidFill>
                  <a:schemeClr val="lt1"/>
                </a:solidFill>
              </a:defRPr>
            </a:lvl1pPr>
            <a:lvl2pPr lvl="1" algn="ctr" rtl="0">
              <a:spcBef>
                <a:spcPts val="0"/>
              </a:spcBef>
              <a:spcAft>
                <a:spcPts val="0"/>
              </a:spcAft>
              <a:buClr>
                <a:schemeClr val="lt1"/>
              </a:buClr>
              <a:buSzPts val="4600"/>
              <a:buNone/>
              <a:defRPr sz="4600">
                <a:solidFill>
                  <a:schemeClr val="lt1"/>
                </a:solidFill>
              </a:defRPr>
            </a:lvl2pPr>
            <a:lvl3pPr lvl="2" algn="ctr" rtl="0">
              <a:spcBef>
                <a:spcPts val="0"/>
              </a:spcBef>
              <a:spcAft>
                <a:spcPts val="0"/>
              </a:spcAft>
              <a:buClr>
                <a:schemeClr val="lt1"/>
              </a:buClr>
              <a:buSzPts val="4600"/>
              <a:buNone/>
              <a:defRPr sz="4600">
                <a:solidFill>
                  <a:schemeClr val="lt1"/>
                </a:solidFill>
              </a:defRPr>
            </a:lvl3pPr>
            <a:lvl4pPr lvl="3" algn="ctr" rtl="0">
              <a:spcBef>
                <a:spcPts val="0"/>
              </a:spcBef>
              <a:spcAft>
                <a:spcPts val="0"/>
              </a:spcAft>
              <a:buClr>
                <a:schemeClr val="lt1"/>
              </a:buClr>
              <a:buSzPts val="4600"/>
              <a:buNone/>
              <a:defRPr sz="4600">
                <a:solidFill>
                  <a:schemeClr val="lt1"/>
                </a:solidFill>
              </a:defRPr>
            </a:lvl4pPr>
            <a:lvl5pPr lvl="4" algn="ctr" rtl="0">
              <a:spcBef>
                <a:spcPts val="0"/>
              </a:spcBef>
              <a:spcAft>
                <a:spcPts val="0"/>
              </a:spcAft>
              <a:buClr>
                <a:schemeClr val="lt1"/>
              </a:buClr>
              <a:buSzPts val="4600"/>
              <a:buNone/>
              <a:defRPr sz="4600">
                <a:solidFill>
                  <a:schemeClr val="lt1"/>
                </a:solidFill>
              </a:defRPr>
            </a:lvl5pPr>
            <a:lvl6pPr lvl="5" algn="ctr" rtl="0">
              <a:spcBef>
                <a:spcPts val="0"/>
              </a:spcBef>
              <a:spcAft>
                <a:spcPts val="0"/>
              </a:spcAft>
              <a:buClr>
                <a:schemeClr val="lt1"/>
              </a:buClr>
              <a:buSzPts val="4600"/>
              <a:buNone/>
              <a:defRPr sz="4600">
                <a:solidFill>
                  <a:schemeClr val="lt1"/>
                </a:solidFill>
              </a:defRPr>
            </a:lvl6pPr>
            <a:lvl7pPr lvl="6" algn="ctr" rtl="0">
              <a:spcBef>
                <a:spcPts val="0"/>
              </a:spcBef>
              <a:spcAft>
                <a:spcPts val="0"/>
              </a:spcAft>
              <a:buClr>
                <a:schemeClr val="lt1"/>
              </a:buClr>
              <a:buSzPts val="4600"/>
              <a:buNone/>
              <a:defRPr sz="4600">
                <a:solidFill>
                  <a:schemeClr val="lt1"/>
                </a:solidFill>
              </a:defRPr>
            </a:lvl7pPr>
            <a:lvl8pPr lvl="7" algn="ctr" rtl="0">
              <a:spcBef>
                <a:spcPts val="0"/>
              </a:spcBef>
              <a:spcAft>
                <a:spcPts val="0"/>
              </a:spcAft>
              <a:buClr>
                <a:schemeClr val="lt1"/>
              </a:buClr>
              <a:buSzPts val="4600"/>
              <a:buNone/>
              <a:defRPr sz="4600">
                <a:solidFill>
                  <a:schemeClr val="lt1"/>
                </a:solidFill>
              </a:defRPr>
            </a:lvl8pPr>
            <a:lvl9pPr lvl="8" algn="ctr" rtl="0">
              <a:spcBef>
                <a:spcPts val="0"/>
              </a:spcBef>
              <a:spcAft>
                <a:spcPts val="0"/>
              </a:spcAft>
              <a:buClr>
                <a:schemeClr val="lt1"/>
              </a:buClr>
              <a:buSzPts val="4600"/>
              <a:buNone/>
              <a:defRPr sz="4600">
                <a:solidFill>
                  <a:schemeClr val="lt1"/>
                </a:solidFill>
              </a:defRPr>
            </a:lvl9pPr>
          </a:lstStyle>
          <a:p>
            <a:endParaRPr/>
          </a:p>
        </p:txBody>
      </p:sp>
      <p:sp>
        <p:nvSpPr>
          <p:cNvPr id="128" name="Google Shape;128;p22"/>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lt1"/>
              </a:buClr>
              <a:buSzPts val="1900"/>
              <a:buNone/>
              <a:defRPr sz="1900">
                <a:solidFill>
                  <a:schemeClr val="lt1"/>
                </a:solidFill>
              </a:defRPr>
            </a:lvl1pPr>
            <a:lvl2pPr lvl="1" algn="ctr" rtl="0">
              <a:lnSpc>
                <a:spcPct val="100000"/>
              </a:lnSpc>
              <a:spcBef>
                <a:spcPts val="0"/>
              </a:spcBef>
              <a:spcAft>
                <a:spcPts val="0"/>
              </a:spcAft>
              <a:buClr>
                <a:schemeClr val="lt1"/>
              </a:buClr>
              <a:buSzPts val="1900"/>
              <a:buNone/>
              <a:defRPr sz="1900">
                <a:solidFill>
                  <a:schemeClr val="lt1"/>
                </a:solidFill>
              </a:defRPr>
            </a:lvl2pPr>
            <a:lvl3pPr lvl="2" algn="ctr" rtl="0">
              <a:lnSpc>
                <a:spcPct val="100000"/>
              </a:lnSpc>
              <a:spcBef>
                <a:spcPts val="0"/>
              </a:spcBef>
              <a:spcAft>
                <a:spcPts val="0"/>
              </a:spcAft>
              <a:buClr>
                <a:schemeClr val="lt1"/>
              </a:buClr>
              <a:buSzPts val="1900"/>
              <a:buNone/>
              <a:defRPr sz="1900">
                <a:solidFill>
                  <a:schemeClr val="lt1"/>
                </a:solidFill>
              </a:defRPr>
            </a:lvl3pPr>
            <a:lvl4pPr lvl="3" algn="ctr" rtl="0">
              <a:lnSpc>
                <a:spcPct val="100000"/>
              </a:lnSpc>
              <a:spcBef>
                <a:spcPts val="0"/>
              </a:spcBef>
              <a:spcAft>
                <a:spcPts val="0"/>
              </a:spcAft>
              <a:buClr>
                <a:schemeClr val="lt1"/>
              </a:buClr>
              <a:buSzPts val="1900"/>
              <a:buNone/>
              <a:defRPr sz="1900">
                <a:solidFill>
                  <a:schemeClr val="lt1"/>
                </a:solidFill>
              </a:defRPr>
            </a:lvl4pPr>
            <a:lvl5pPr lvl="4" algn="ctr" rtl="0">
              <a:lnSpc>
                <a:spcPct val="100000"/>
              </a:lnSpc>
              <a:spcBef>
                <a:spcPts val="0"/>
              </a:spcBef>
              <a:spcAft>
                <a:spcPts val="0"/>
              </a:spcAft>
              <a:buClr>
                <a:schemeClr val="lt1"/>
              </a:buClr>
              <a:buSzPts val="1900"/>
              <a:buNone/>
              <a:defRPr sz="1900">
                <a:solidFill>
                  <a:schemeClr val="lt1"/>
                </a:solidFill>
              </a:defRPr>
            </a:lvl5pPr>
            <a:lvl6pPr lvl="5" algn="ctr" rtl="0">
              <a:lnSpc>
                <a:spcPct val="100000"/>
              </a:lnSpc>
              <a:spcBef>
                <a:spcPts val="0"/>
              </a:spcBef>
              <a:spcAft>
                <a:spcPts val="0"/>
              </a:spcAft>
              <a:buClr>
                <a:schemeClr val="lt1"/>
              </a:buClr>
              <a:buSzPts val="1900"/>
              <a:buNone/>
              <a:defRPr sz="1900">
                <a:solidFill>
                  <a:schemeClr val="lt1"/>
                </a:solidFill>
              </a:defRPr>
            </a:lvl6pPr>
            <a:lvl7pPr lvl="6" algn="ctr" rtl="0">
              <a:lnSpc>
                <a:spcPct val="100000"/>
              </a:lnSpc>
              <a:spcBef>
                <a:spcPts val="0"/>
              </a:spcBef>
              <a:spcAft>
                <a:spcPts val="0"/>
              </a:spcAft>
              <a:buClr>
                <a:schemeClr val="lt1"/>
              </a:buClr>
              <a:buSzPts val="1900"/>
              <a:buNone/>
              <a:defRPr sz="1900">
                <a:solidFill>
                  <a:schemeClr val="lt1"/>
                </a:solidFill>
              </a:defRPr>
            </a:lvl7pPr>
            <a:lvl8pPr lvl="7" algn="ctr" rtl="0">
              <a:lnSpc>
                <a:spcPct val="100000"/>
              </a:lnSpc>
              <a:spcBef>
                <a:spcPts val="0"/>
              </a:spcBef>
              <a:spcAft>
                <a:spcPts val="0"/>
              </a:spcAft>
              <a:buClr>
                <a:schemeClr val="lt1"/>
              </a:buClr>
              <a:buSzPts val="1900"/>
              <a:buNone/>
              <a:defRPr sz="1900">
                <a:solidFill>
                  <a:schemeClr val="lt1"/>
                </a:solidFill>
              </a:defRPr>
            </a:lvl8pPr>
            <a:lvl9pPr lvl="8" algn="ctr" rtl="0">
              <a:lnSpc>
                <a:spcPct val="100000"/>
              </a:lnSpc>
              <a:spcBef>
                <a:spcPts val="0"/>
              </a:spcBef>
              <a:spcAft>
                <a:spcPts val="0"/>
              </a:spcAft>
              <a:buClr>
                <a:schemeClr val="lt1"/>
              </a:buClr>
              <a:buSzPts val="1900"/>
              <a:buNone/>
              <a:defRPr sz="1900">
                <a:solidFill>
                  <a:schemeClr val="lt1"/>
                </a:solidFill>
              </a:defRPr>
            </a:lvl9pPr>
          </a:lstStyle>
          <a:p>
            <a:endParaRPr/>
          </a:p>
        </p:txBody>
      </p:sp>
      <p:sp>
        <p:nvSpPr>
          <p:cNvPr id="129" name="Google Shape;129;p22"/>
          <p:cNvSpPr txBox="1">
            <a:spLocks noGrp="1"/>
          </p:cNvSpPr>
          <p:nvPr>
            <p:ph type="body" idx="2"/>
          </p:nvPr>
        </p:nvSpPr>
        <p:spPr>
          <a:xfrm>
            <a:off x="4939500" y="724200"/>
            <a:ext cx="3837000" cy="3389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30" name="Google Shape;130;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34"/>
        <p:cNvGrpSpPr/>
        <p:nvPr/>
      </p:nvGrpSpPr>
      <p:grpSpPr>
        <a:xfrm>
          <a:off x="0" y="0"/>
          <a:ext cx="0" cy="0"/>
          <a:chOff x="0" y="0"/>
          <a:chExt cx="0" cy="0"/>
        </a:xfrm>
      </p:grpSpPr>
      <p:sp>
        <p:nvSpPr>
          <p:cNvPr id="135" name="Google Shape;135;p24"/>
          <p:cNvSpPr txBox="1">
            <a:spLocks noGrp="1"/>
          </p:cNvSpPr>
          <p:nvPr>
            <p:ph type="title" hasCustomPrompt="1"/>
          </p:nvPr>
        </p:nvSpPr>
        <p:spPr>
          <a:xfrm>
            <a:off x="311700" y="1106125"/>
            <a:ext cx="8520600" cy="1718100"/>
          </a:xfrm>
          <a:prstGeom prst="rect">
            <a:avLst/>
          </a:prstGeom>
        </p:spPr>
        <p:txBody>
          <a:bodyPr spcFirstLastPara="1" wrap="square" lIns="91425" tIns="91425" rIns="91425" bIns="91425" anchor="b" anchorCtr="0">
            <a:noAutofit/>
          </a:bodyPr>
          <a:lstStyle>
            <a:lvl1pPr lvl="0" rtl="0">
              <a:spcBef>
                <a:spcPts val="0"/>
              </a:spcBef>
              <a:spcAft>
                <a:spcPts val="0"/>
              </a:spcAft>
              <a:buSzPts val="12000"/>
              <a:buNone/>
              <a:defRPr sz="12000"/>
            </a:lvl1pPr>
            <a:lvl2pPr lvl="1" rtl="0">
              <a:spcBef>
                <a:spcPts val="0"/>
              </a:spcBef>
              <a:spcAft>
                <a:spcPts val="0"/>
              </a:spcAft>
              <a:buSzPts val="12000"/>
              <a:buNone/>
              <a:defRPr sz="12000"/>
            </a:lvl2pPr>
            <a:lvl3pPr lvl="2" rtl="0">
              <a:spcBef>
                <a:spcPts val="0"/>
              </a:spcBef>
              <a:spcAft>
                <a:spcPts val="0"/>
              </a:spcAft>
              <a:buSzPts val="12000"/>
              <a:buNone/>
              <a:defRPr sz="12000"/>
            </a:lvl3pPr>
            <a:lvl4pPr lvl="3" rtl="0">
              <a:spcBef>
                <a:spcPts val="0"/>
              </a:spcBef>
              <a:spcAft>
                <a:spcPts val="0"/>
              </a:spcAft>
              <a:buSzPts val="12000"/>
              <a:buNone/>
              <a:defRPr sz="12000"/>
            </a:lvl4pPr>
            <a:lvl5pPr lvl="4" rtl="0">
              <a:spcBef>
                <a:spcPts val="0"/>
              </a:spcBef>
              <a:spcAft>
                <a:spcPts val="0"/>
              </a:spcAft>
              <a:buSzPts val="12000"/>
              <a:buNone/>
              <a:defRPr sz="12000"/>
            </a:lvl5pPr>
            <a:lvl6pPr lvl="5" rtl="0">
              <a:spcBef>
                <a:spcPts val="0"/>
              </a:spcBef>
              <a:spcAft>
                <a:spcPts val="0"/>
              </a:spcAft>
              <a:buSzPts val="12000"/>
              <a:buNone/>
              <a:defRPr sz="12000"/>
            </a:lvl6pPr>
            <a:lvl7pPr lvl="6" rtl="0">
              <a:spcBef>
                <a:spcPts val="0"/>
              </a:spcBef>
              <a:spcAft>
                <a:spcPts val="0"/>
              </a:spcAft>
              <a:buSzPts val="12000"/>
              <a:buNone/>
              <a:defRPr sz="12000"/>
            </a:lvl7pPr>
            <a:lvl8pPr lvl="7" rtl="0">
              <a:spcBef>
                <a:spcPts val="0"/>
              </a:spcBef>
              <a:spcAft>
                <a:spcPts val="0"/>
              </a:spcAft>
              <a:buSzPts val="12000"/>
              <a:buNone/>
              <a:defRPr sz="12000"/>
            </a:lvl8pPr>
            <a:lvl9pPr lvl="8" rtl="0">
              <a:spcBef>
                <a:spcPts val="0"/>
              </a:spcBef>
              <a:spcAft>
                <a:spcPts val="0"/>
              </a:spcAft>
              <a:buSzPts val="12000"/>
              <a:buNone/>
              <a:defRPr sz="12000"/>
            </a:lvl9pPr>
          </a:lstStyle>
          <a:p>
            <a:r>
              <a:t>xx%</a:t>
            </a:r>
          </a:p>
        </p:txBody>
      </p:sp>
      <p:sp>
        <p:nvSpPr>
          <p:cNvPr id="136" name="Google Shape;136;p24"/>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37" name="Google Shape;137;p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Section Header">
  <p:cSld name="SECTION_HEADER_1">
    <p:bg>
      <p:bgPr>
        <a:solidFill>
          <a:schemeClr val="lt1"/>
        </a:solidFill>
        <a:effectLst/>
      </p:bgPr>
    </p:bg>
    <p:spTree>
      <p:nvGrpSpPr>
        <p:cNvPr id="1" name="Shape 140"/>
        <p:cNvGrpSpPr/>
        <p:nvPr/>
      </p:nvGrpSpPr>
      <p:grpSpPr>
        <a:xfrm>
          <a:off x="0" y="0"/>
          <a:ext cx="0" cy="0"/>
          <a:chOff x="0" y="0"/>
          <a:chExt cx="0" cy="0"/>
        </a:xfrm>
      </p:grpSpPr>
      <p:sp>
        <p:nvSpPr>
          <p:cNvPr id="141" name="Google Shape;141;p26"/>
          <p:cNvSpPr/>
          <p:nvPr/>
        </p:nvSpPr>
        <p:spPr>
          <a:xfrm>
            <a:off x="-5132" y="1544259"/>
            <a:ext cx="9146700" cy="1371600"/>
          </a:xfrm>
          <a:prstGeom prst="rect">
            <a:avLst/>
          </a:prstGeom>
          <a:solidFill>
            <a:schemeClr val="dk2"/>
          </a:solidFill>
          <a:ln>
            <a:noFill/>
          </a:ln>
        </p:spPr>
        <p:txBody>
          <a:bodyPr spcFirstLastPara="1" wrap="square" lIns="68575" tIns="68575" rIns="68575" bIns="68575" anchor="ctr" anchorCtr="0">
            <a:noAutofit/>
          </a:bodyPr>
          <a:lstStyle/>
          <a:p>
            <a:pPr marL="0" lvl="0" indent="0" algn="l" rtl="0">
              <a:spcBef>
                <a:spcPts val="0"/>
              </a:spcBef>
              <a:spcAft>
                <a:spcPts val="0"/>
              </a:spcAft>
              <a:buNone/>
            </a:pPr>
            <a:endParaRPr/>
          </a:p>
        </p:txBody>
      </p:sp>
      <p:sp>
        <p:nvSpPr>
          <p:cNvPr id="142" name="Google Shape;142;p26"/>
          <p:cNvSpPr txBox="1">
            <a:spLocks noGrp="1"/>
          </p:cNvSpPr>
          <p:nvPr>
            <p:ph type="title"/>
          </p:nvPr>
        </p:nvSpPr>
        <p:spPr>
          <a:xfrm>
            <a:off x="624893" y="1656659"/>
            <a:ext cx="7886700" cy="1257300"/>
          </a:xfrm>
          <a:prstGeom prst="rect">
            <a:avLst/>
          </a:prstGeom>
          <a:noFill/>
          <a:ln>
            <a:noFill/>
          </a:ln>
        </p:spPr>
        <p:txBody>
          <a:bodyPr spcFirstLastPara="1" wrap="square" lIns="68575" tIns="34275" rIns="68575" bIns="34275" anchor="ctr" anchorCtr="0">
            <a:noAutofit/>
          </a:bodyPr>
          <a:lstStyle>
            <a:lvl1pPr lvl="0" algn="ctr" rtl="0">
              <a:lnSpc>
                <a:spcPct val="80000"/>
              </a:lnSpc>
              <a:spcBef>
                <a:spcPts val="0"/>
              </a:spcBef>
              <a:spcAft>
                <a:spcPts val="0"/>
              </a:spcAft>
              <a:buClr>
                <a:schemeClr val="lt1"/>
              </a:buClr>
              <a:buSzPts val="4500"/>
              <a:buFont typeface="Corbel"/>
              <a:buNone/>
              <a:defRPr sz="4500" b="0">
                <a:solidFill>
                  <a:schemeClr val="lt1"/>
                </a:solidFill>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143" name="Google Shape;143;p26"/>
          <p:cNvSpPr txBox="1">
            <a:spLocks noGrp="1"/>
          </p:cNvSpPr>
          <p:nvPr>
            <p:ph type="body" idx="1"/>
          </p:nvPr>
        </p:nvSpPr>
        <p:spPr>
          <a:xfrm>
            <a:off x="624893" y="3007750"/>
            <a:ext cx="7886700" cy="880800"/>
          </a:xfrm>
          <a:prstGeom prst="rect">
            <a:avLst/>
          </a:prstGeom>
          <a:noFill/>
          <a:ln>
            <a:noFill/>
          </a:ln>
        </p:spPr>
        <p:txBody>
          <a:bodyPr spcFirstLastPara="1" wrap="square" lIns="68575" tIns="34275" rIns="68575" bIns="34275" anchor="t" anchorCtr="0">
            <a:noAutofit/>
          </a:bodyPr>
          <a:lstStyle>
            <a:lvl1pPr marL="457200" lvl="0" indent="-228600" algn="ctr" rtl="0">
              <a:lnSpc>
                <a:spcPct val="90000"/>
              </a:lnSpc>
              <a:spcBef>
                <a:spcPts val="900"/>
              </a:spcBef>
              <a:spcAft>
                <a:spcPts val="0"/>
              </a:spcAft>
              <a:buSzPts val="1500"/>
              <a:buNone/>
              <a:defRPr sz="1500">
                <a:solidFill>
                  <a:schemeClr val="dk2"/>
                </a:solidFill>
              </a:defRPr>
            </a:lvl1pPr>
            <a:lvl2pPr marL="914400" lvl="1" indent="-228600" algn="l" rtl="0">
              <a:lnSpc>
                <a:spcPct val="90000"/>
              </a:lnSpc>
              <a:spcBef>
                <a:spcPts val="200"/>
              </a:spcBef>
              <a:spcAft>
                <a:spcPts val="0"/>
              </a:spcAft>
              <a:buSzPts val="1400"/>
              <a:buNone/>
              <a:defRPr sz="1400">
                <a:solidFill>
                  <a:srgbClr val="888888"/>
                </a:solidFill>
              </a:defRPr>
            </a:lvl2pPr>
            <a:lvl3pPr marL="1371600" lvl="2" indent="-228600" algn="l" rtl="0">
              <a:lnSpc>
                <a:spcPct val="90000"/>
              </a:lnSpc>
              <a:spcBef>
                <a:spcPts val="300"/>
              </a:spcBef>
              <a:spcAft>
                <a:spcPts val="0"/>
              </a:spcAft>
              <a:buSzPts val="1200"/>
              <a:buNone/>
              <a:defRPr sz="1200">
                <a:solidFill>
                  <a:srgbClr val="888888"/>
                </a:solidFill>
              </a:defRPr>
            </a:lvl3pPr>
            <a:lvl4pPr marL="1828800" lvl="3" indent="-228600" algn="l" rtl="0">
              <a:lnSpc>
                <a:spcPct val="90000"/>
              </a:lnSpc>
              <a:spcBef>
                <a:spcPts val="300"/>
              </a:spcBef>
              <a:spcAft>
                <a:spcPts val="0"/>
              </a:spcAft>
              <a:buSzPts val="1100"/>
              <a:buNone/>
              <a:defRPr sz="1100">
                <a:solidFill>
                  <a:srgbClr val="888888"/>
                </a:solidFill>
              </a:defRPr>
            </a:lvl4pPr>
            <a:lvl5pPr marL="2286000" lvl="4" indent="-228600" algn="l" rtl="0">
              <a:lnSpc>
                <a:spcPct val="90000"/>
              </a:lnSpc>
              <a:spcBef>
                <a:spcPts val="300"/>
              </a:spcBef>
              <a:spcAft>
                <a:spcPts val="0"/>
              </a:spcAft>
              <a:buSzPts val="1100"/>
              <a:buNone/>
              <a:defRPr sz="1100">
                <a:solidFill>
                  <a:srgbClr val="888888"/>
                </a:solidFill>
              </a:defRPr>
            </a:lvl5pPr>
            <a:lvl6pPr marL="2743200" lvl="5" indent="-228600" algn="l" rtl="0">
              <a:lnSpc>
                <a:spcPct val="90000"/>
              </a:lnSpc>
              <a:spcBef>
                <a:spcPts val="300"/>
              </a:spcBef>
              <a:spcAft>
                <a:spcPts val="0"/>
              </a:spcAft>
              <a:buSzPts val="1100"/>
              <a:buNone/>
              <a:defRPr sz="1100">
                <a:solidFill>
                  <a:srgbClr val="888888"/>
                </a:solidFill>
              </a:defRPr>
            </a:lvl6pPr>
            <a:lvl7pPr marL="3200400" lvl="6" indent="-228600" algn="l" rtl="0">
              <a:lnSpc>
                <a:spcPct val="90000"/>
              </a:lnSpc>
              <a:spcBef>
                <a:spcPts val="300"/>
              </a:spcBef>
              <a:spcAft>
                <a:spcPts val="0"/>
              </a:spcAft>
              <a:buSzPts val="1100"/>
              <a:buNone/>
              <a:defRPr sz="1100">
                <a:solidFill>
                  <a:srgbClr val="888888"/>
                </a:solidFill>
              </a:defRPr>
            </a:lvl7pPr>
            <a:lvl8pPr marL="3657600" lvl="7" indent="-228600" algn="l" rtl="0">
              <a:lnSpc>
                <a:spcPct val="90000"/>
              </a:lnSpc>
              <a:spcBef>
                <a:spcPts val="300"/>
              </a:spcBef>
              <a:spcAft>
                <a:spcPts val="0"/>
              </a:spcAft>
              <a:buSzPts val="1100"/>
              <a:buNone/>
              <a:defRPr sz="1100">
                <a:solidFill>
                  <a:srgbClr val="888888"/>
                </a:solidFill>
              </a:defRPr>
            </a:lvl8pPr>
            <a:lvl9pPr marL="4114800" lvl="8" indent="-228600" algn="l" rtl="0">
              <a:lnSpc>
                <a:spcPct val="90000"/>
              </a:lnSpc>
              <a:spcBef>
                <a:spcPts val="300"/>
              </a:spcBef>
              <a:spcAft>
                <a:spcPts val="300"/>
              </a:spcAft>
              <a:buSzPts val="1100"/>
              <a:buNone/>
              <a:defRPr sz="1100">
                <a:solidFill>
                  <a:srgbClr val="888888"/>
                </a:solidFill>
              </a:defRPr>
            </a:lvl9pPr>
          </a:lstStyle>
          <a:p>
            <a:endParaRPr/>
          </a:p>
        </p:txBody>
      </p:sp>
      <p:sp>
        <p:nvSpPr>
          <p:cNvPr id="144" name="Google Shape;144;p26"/>
          <p:cNvSpPr txBox="1">
            <a:spLocks noGrp="1"/>
          </p:cNvSpPr>
          <p:nvPr>
            <p:ph type="dt" idx="10"/>
          </p:nvPr>
        </p:nvSpPr>
        <p:spPr>
          <a:xfrm>
            <a:off x="901700" y="4817140"/>
            <a:ext cx="2250600" cy="273900"/>
          </a:xfrm>
          <a:prstGeom prst="rect">
            <a:avLst/>
          </a:prstGeom>
          <a:noFill/>
          <a:ln>
            <a:noFill/>
          </a:ln>
        </p:spPr>
        <p:txBody>
          <a:bodyPr spcFirstLastPara="1" wrap="square" lIns="68575" tIns="34275" rIns="34275" bIns="34275" anchor="ctr" anchorCtr="0">
            <a:noAutofit/>
          </a:bodyPr>
          <a:lstStyle>
            <a:lvl1pPr lvl="0" algn="l" rtl="0">
              <a:spcBef>
                <a:spcPts val="0"/>
              </a:spcBef>
              <a:spcAft>
                <a:spcPts val="0"/>
              </a:spcAft>
              <a:buSzPts val="1100"/>
              <a:buNone/>
              <a:defRPr sz="1100">
                <a:solidFill>
                  <a:schemeClr val="dk2"/>
                </a:solidFill>
              </a:defRPr>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145" name="Google Shape;145;p26"/>
          <p:cNvSpPr txBox="1">
            <a:spLocks noGrp="1"/>
          </p:cNvSpPr>
          <p:nvPr>
            <p:ph type="ftr" idx="11"/>
          </p:nvPr>
        </p:nvSpPr>
        <p:spPr>
          <a:xfrm>
            <a:off x="4197353" y="4817140"/>
            <a:ext cx="3783300" cy="273900"/>
          </a:xfrm>
          <a:prstGeom prst="rect">
            <a:avLst/>
          </a:prstGeom>
          <a:noFill/>
          <a:ln>
            <a:noFill/>
          </a:ln>
        </p:spPr>
        <p:txBody>
          <a:bodyPr spcFirstLastPara="1" wrap="square" lIns="68575" tIns="34275" rIns="68575" bIns="34275" anchor="ctr" anchorCtr="0">
            <a:noAutofit/>
          </a:bodyPr>
          <a:lstStyle>
            <a:lvl1pPr lvl="0" algn="r" rtl="0">
              <a:spcBef>
                <a:spcPts val="0"/>
              </a:spcBef>
              <a:spcAft>
                <a:spcPts val="0"/>
              </a:spcAft>
              <a:buSzPts val="1100"/>
              <a:buNone/>
              <a:defRPr sz="1100">
                <a:solidFill>
                  <a:schemeClr val="dk2"/>
                </a:solidFill>
              </a:defRPr>
            </a:lvl1pPr>
            <a:lvl2pPr lvl="1" algn="l" rtl="0">
              <a:spcBef>
                <a:spcPts val="0"/>
              </a:spcBef>
              <a:spcAft>
                <a:spcPts val="0"/>
              </a:spcAft>
              <a:buSzPts val="1100"/>
              <a:buNone/>
              <a:defRPr sz="1100"/>
            </a:lvl2pPr>
            <a:lvl3pPr lvl="2" algn="l" rtl="0">
              <a:spcBef>
                <a:spcPts val="0"/>
              </a:spcBef>
              <a:spcAft>
                <a:spcPts val="0"/>
              </a:spcAft>
              <a:buSzPts val="1100"/>
              <a:buNone/>
              <a:defRPr sz="1100"/>
            </a:lvl3pPr>
            <a:lvl4pPr lvl="3" algn="l" rtl="0">
              <a:spcBef>
                <a:spcPts val="0"/>
              </a:spcBef>
              <a:spcAft>
                <a:spcPts val="0"/>
              </a:spcAft>
              <a:buSzPts val="1100"/>
              <a:buNone/>
              <a:defRPr sz="1100"/>
            </a:lvl4pPr>
            <a:lvl5pPr lvl="4" algn="l" rtl="0">
              <a:spcBef>
                <a:spcPts val="0"/>
              </a:spcBef>
              <a:spcAft>
                <a:spcPts val="0"/>
              </a:spcAft>
              <a:buSzPts val="1100"/>
              <a:buNone/>
              <a:defRPr sz="1100"/>
            </a:lvl5pPr>
            <a:lvl6pPr lvl="5" algn="l" rtl="0">
              <a:spcBef>
                <a:spcPts val="0"/>
              </a:spcBef>
              <a:spcAft>
                <a:spcPts val="0"/>
              </a:spcAft>
              <a:buSzPts val="1100"/>
              <a:buNone/>
              <a:defRPr sz="1100"/>
            </a:lvl6pPr>
            <a:lvl7pPr lvl="6" algn="l" rtl="0">
              <a:spcBef>
                <a:spcPts val="0"/>
              </a:spcBef>
              <a:spcAft>
                <a:spcPts val="0"/>
              </a:spcAft>
              <a:buSzPts val="1100"/>
              <a:buNone/>
              <a:defRPr sz="1100"/>
            </a:lvl7pPr>
            <a:lvl8pPr lvl="7" algn="l" rtl="0">
              <a:spcBef>
                <a:spcPts val="0"/>
              </a:spcBef>
              <a:spcAft>
                <a:spcPts val="0"/>
              </a:spcAft>
              <a:buSzPts val="1100"/>
              <a:buNone/>
              <a:defRPr sz="1100"/>
            </a:lvl8pPr>
            <a:lvl9pPr lvl="8" algn="l" rtl="0">
              <a:spcBef>
                <a:spcPts val="0"/>
              </a:spcBef>
              <a:spcAft>
                <a:spcPts val="0"/>
              </a:spcAft>
              <a:buSzPts val="1100"/>
              <a:buNone/>
              <a:defRPr sz="1100"/>
            </a:lvl9pPr>
          </a:lstStyle>
          <a:p>
            <a:endParaRPr/>
          </a:p>
        </p:txBody>
      </p:sp>
      <p:sp>
        <p:nvSpPr>
          <p:cNvPr id="146" name="Google Shape;146;p26"/>
          <p:cNvSpPr txBox="1">
            <a:spLocks noGrp="1"/>
          </p:cNvSpPr>
          <p:nvPr>
            <p:ph type="sldNum" idx="12"/>
          </p:nvPr>
        </p:nvSpPr>
        <p:spPr>
          <a:xfrm>
            <a:off x="7994196" y="4817140"/>
            <a:ext cx="709800" cy="273900"/>
          </a:xfrm>
          <a:prstGeom prst="rect">
            <a:avLst/>
          </a:prstGeom>
          <a:noFill/>
          <a:ln>
            <a:noFill/>
          </a:ln>
        </p:spPr>
        <p:txBody>
          <a:bodyPr spcFirstLastPara="1" wrap="square" lIns="34275" tIns="34275" rIns="68575" bIns="34275" anchor="ctr" anchorCtr="0">
            <a:noAutofit/>
          </a:bodyPr>
          <a:lstStyle>
            <a:lvl1pPr marL="0" lvl="0" indent="0" algn="l" rtl="0">
              <a:spcBef>
                <a:spcPts val="0"/>
              </a:spcBef>
              <a:buNone/>
              <a:defRPr sz="900" b="0">
                <a:solidFill>
                  <a:schemeClr val="dk2"/>
                </a:solidFill>
                <a:latin typeface="Corbel"/>
                <a:ea typeface="Corbel"/>
                <a:cs typeface="Corbel"/>
                <a:sym typeface="Corbel"/>
              </a:defRPr>
            </a:lvl1pPr>
            <a:lvl2pPr marL="0" lvl="1" indent="0" algn="l" rtl="0">
              <a:spcBef>
                <a:spcPts val="0"/>
              </a:spcBef>
              <a:buNone/>
              <a:defRPr sz="900" b="0">
                <a:solidFill>
                  <a:schemeClr val="dk2"/>
                </a:solidFill>
                <a:latin typeface="Corbel"/>
                <a:ea typeface="Corbel"/>
                <a:cs typeface="Corbel"/>
                <a:sym typeface="Corbel"/>
              </a:defRPr>
            </a:lvl2pPr>
            <a:lvl3pPr marL="0" lvl="2" indent="0" algn="l" rtl="0">
              <a:spcBef>
                <a:spcPts val="0"/>
              </a:spcBef>
              <a:buNone/>
              <a:defRPr sz="900" b="0">
                <a:solidFill>
                  <a:schemeClr val="dk2"/>
                </a:solidFill>
                <a:latin typeface="Corbel"/>
                <a:ea typeface="Corbel"/>
                <a:cs typeface="Corbel"/>
                <a:sym typeface="Corbel"/>
              </a:defRPr>
            </a:lvl3pPr>
            <a:lvl4pPr marL="0" lvl="3" indent="0" algn="l" rtl="0">
              <a:spcBef>
                <a:spcPts val="0"/>
              </a:spcBef>
              <a:buNone/>
              <a:defRPr sz="900" b="0">
                <a:solidFill>
                  <a:schemeClr val="dk2"/>
                </a:solidFill>
                <a:latin typeface="Corbel"/>
                <a:ea typeface="Corbel"/>
                <a:cs typeface="Corbel"/>
                <a:sym typeface="Corbel"/>
              </a:defRPr>
            </a:lvl4pPr>
            <a:lvl5pPr marL="0" lvl="4" indent="0" algn="l" rtl="0">
              <a:spcBef>
                <a:spcPts val="0"/>
              </a:spcBef>
              <a:buNone/>
              <a:defRPr sz="900" b="0">
                <a:solidFill>
                  <a:schemeClr val="dk2"/>
                </a:solidFill>
                <a:latin typeface="Corbel"/>
                <a:ea typeface="Corbel"/>
                <a:cs typeface="Corbel"/>
                <a:sym typeface="Corbel"/>
              </a:defRPr>
            </a:lvl5pPr>
            <a:lvl6pPr marL="0" lvl="5" indent="0" algn="l" rtl="0">
              <a:spcBef>
                <a:spcPts val="0"/>
              </a:spcBef>
              <a:buNone/>
              <a:defRPr sz="900" b="0">
                <a:solidFill>
                  <a:schemeClr val="dk2"/>
                </a:solidFill>
                <a:latin typeface="Corbel"/>
                <a:ea typeface="Corbel"/>
                <a:cs typeface="Corbel"/>
                <a:sym typeface="Corbel"/>
              </a:defRPr>
            </a:lvl6pPr>
            <a:lvl7pPr marL="0" lvl="6" indent="0" algn="l" rtl="0">
              <a:spcBef>
                <a:spcPts val="0"/>
              </a:spcBef>
              <a:buNone/>
              <a:defRPr sz="900" b="0">
                <a:solidFill>
                  <a:schemeClr val="dk2"/>
                </a:solidFill>
                <a:latin typeface="Corbel"/>
                <a:ea typeface="Corbel"/>
                <a:cs typeface="Corbel"/>
                <a:sym typeface="Corbel"/>
              </a:defRPr>
            </a:lvl7pPr>
            <a:lvl8pPr marL="0" lvl="7" indent="0" algn="l" rtl="0">
              <a:spcBef>
                <a:spcPts val="0"/>
              </a:spcBef>
              <a:buNone/>
              <a:defRPr sz="900" b="0">
                <a:solidFill>
                  <a:schemeClr val="dk2"/>
                </a:solidFill>
                <a:latin typeface="Corbel"/>
                <a:ea typeface="Corbel"/>
                <a:cs typeface="Corbel"/>
                <a:sym typeface="Corbel"/>
              </a:defRPr>
            </a:lvl8pPr>
            <a:lvl9pPr marL="0" lvl="8" indent="0" algn="l" rtl="0">
              <a:spcBef>
                <a:spcPts val="0"/>
              </a:spcBef>
              <a:buNone/>
              <a:defRPr sz="900" b="0">
                <a:solidFill>
                  <a:schemeClr val="dk2"/>
                </a:solidFill>
                <a:latin typeface="Corbel"/>
                <a:ea typeface="Corbel"/>
                <a:cs typeface="Corbel"/>
                <a:sym typeface="Corbel"/>
              </a:defRPr>
            </a:lvl9pPr>
          </a:lstStyle>
          <a:p>
            <a:pPr marL="0" lvl="0" indent="0" algn="l"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dern-writer">
    <p:bg>
      <p:bgPr>
        <a:solidFill>
          <a:schemeClr val="lt1"/>
        </a:solidFill>
        <a:effectLst/>
      </p:bgPr>
    </p:bg>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311700" y="372500"/>
            <a:ext cx="8520600" cy="733500"/>
          </a:xfrm>
          <a:prstGeom prst="rect">
            <a:avLst/>
          </a:prstGeom>
          <a:noFill/>
          <a:ln>
            <a:noFill/>
          </a:ln>
        </p:spPr>
        <p:txBody>
          <a:bodyPr spcFirstLastPara="1" wrap="square" lIns="91425" tIns="91425" rIns="91425" bIns="91425" anchor="b" anchorCtr="0">
            <a:noAutofit/>
          </a:bodyPr>
          <a:lstStyle>
            <a:lvl1pPr lvl="0"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rt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a:endParaRPr/>
          </a:p>
        </p:txBody>
      </p:sp>
      <p:sp>
        <p:nvSpPr>
          <p:cNvPr id="91" name="Google Shape;91;p14"/>
          <p:cNvSpPr txBox="1">
            <a:spLocks noGrp="1"/>
          </p:cNvSpPr>
          <p:nvPr>
            <p:ph type="body" idx="1"/>
          </p:nvPr>
        </p:nvSpPr>
        <p:spPr>
          <a:xfrm>
            <a:off x="311700" y="1468825"/>
            <a:ext cx="8520600" cy="30999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Font typeface="Montserrat"/>
              <a:buChar char="●"/>
              <a:defRPr sz="1800">
                <a:solidFill>
                  <a:schemeClr val="dk2"/>
                </a:solidFill>
                <a:latin typeface="Montserrat"/>
                <a:ea typeface="Montserrat"/>
                <a:cs typeface="Montserrat"/>
                <a:sym typeface="Montserrat"/>
              </a:defRPr>
            </a:lvl1pPr>
            <a:lvl2pPr marL="914400" lvl="1" indent="-317500" rtl="0">
              <a:lnSpc>
                <a:spcPct val="115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2pPr>
            <a:lvl3pPr marL="1371600" lvl="2" indent="-317500" rtl="0">
              <a:lnSpc>
                <a:spcPct val="115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3pPr>
            <a:lvl4pPr marL="1828800" lvl="3" indent="-317500" rtl="0">
              <a:lnSpc>
                <a:spcPct val="115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4pPr>
            <a:lvl5pPr marL="2286000" lvl="4" indent="-317500" rtl="0">
              <a:lnSpc>
                <a:spcPct val="115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5pPr>
            <a:lvl6pPr marL="2743200" lvl="5" indent="-317500" rtl="0">
              <a:lnSpc>
                <a:spcPct val="115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6pPr>
            <a:lvl7pPr marL="3200400" lvl="6" indent="-317500" rtl="0">
              <a:lnSpc>
                <a:spcPct val="115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7pPr>
            <a:lvl8pPr marL="3657600" lvl="7" indent="-317500" rtl="0">
              <a:lnSpc>
                <a:spcPct val="115000"/>
              </a:lnSpc>
              <a:spcBef>
                <a:spcPts val="1600"/>
              </a:spcBef>
              <a:spcAft>
                <a:spcPts val="0"/>
              </a:spcAft>
              <a:buClr>
                <a:schemeClr val="dk2"/>
              </a:buClr>
              <a:buSzPts val="1400"/>
              <a:buFont typeface="Montserrat"/>
              <a:buChar char="○"/>
              <a:defRPr>
                <a:solidFill>
                  <a:schemeClr val="dk2"/>
                </a:solidFill>
                <a:latin typeface="Montserrat"/>
                <a:ea typeface="Montserrat"/>
                <a:cs typeface="Montserrat"/>
                <a:sym typeface="Montserrat"/>
              </a:defRPr>
            </a:lvl8pPr>
            <a:lvl9pPr marL="4114800" lvl="8" indent="-317500" rtl="0">
              <a:lnSpc>
                <a:spcPct val="115000"/>
              </a:lnSpc>
              <a:spcBef>
                <a:spcPts val="1600"/>
              </a:spcBef>
              <a:spcAft>
                <a:spcPts val="1600"/>
              </a:spcAft>
              <a:buClr>
                <a:schemeClr val="dk2"/>
              </a:buClr>
              <a:buSzPts val="1400"/>
              <a:buFont typeface="Montserrat"/>
              <a:buChar char="■"/>
              <a:defRPr>
                <a:solidFill>
                  <a:schemeClr val="dk2"/>
                </a:solidFill>
                <a:latin typeface="Montserrat"/>
                <a:ea typeface="Montserrat"/>
                <a:cs typeface="Montserrat"/>
                <a:sym typeface="Montserrat"/>
              </a:defRPr>
            </a:lvl9pPr>
          </a:lstStyle>
          <a:p>
            <a:endParaRPr/>
          </a:p>
        </p:txBody>
      </p:sp>
      <p:sp>
        <p:nvSpPr>
          <p:cNvPr id="92" name="Google Shape;92;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latin typeface="Source Code Pro"/>
                <a:ea typeface="Source Code Pro"/>
                <a:cs typeface="Source Code Pro"/>
                <a:sym typeface="Source Code Pro"/>
              </a:defRPr>
            </a:lvl1pPr>
            <a:lvl2pPr lvl="1" algn="r" rtl="0">
              <a:buNone/>
              <a:defRPr sz="1000">
                <a:solidFill>
                  <a:schemeClr val="dk2"/>
                </a:solidFill>
                <a:latin typeface="Source Code Pro"/>
                <a:ea typeface="Source Code Pro"/>
                <a:cs typeface="Source Code Pro"/>
                <a:sym typeface="Source Code Pro"/>
              </a:defRPr>
            </a:lvl2pPr>
            <a:lvl3pPr lvl="2" algn="r" rtl="0">
              <a:buNone/>
              <a:defRPr sz="1000">
                <a:solidFill>
                  <a:schemeClr val="dk2"/>
                </a:solidFill>
                <a:latin typeface="Source Code Pro"/>
                <a:ea typeface="Source Code Pro"/>
                <a:cs typeface="Source Code Pro"/>
                <a:sym typeface="Source Code Pro"/>
              </a:defRPr>
            </a:lvl3pPr>
            <a:lvl4pPr lvl="3" algn="r" rtl="0">
              <a:buNone/>
              <a:defRPr sz="1000">
                <a:solidFill>
                  <a:schemeClr val="dk2"/>
                </a:solidFill>
                <a:latin typeface="Source Code Pro"/>
                <a:ea typeface="Source Code Pro"/>
                <a:cs typeface="Source Code Pro"/>
                <a:sym typeface="Source Code Pro"/>
              </a:defRPr>
            </a:lvl4pPr>
            <a:lvl5pPr lvl="4" algn="r" rtl="0">
              <a:buNone/>
              <a:defRPr sz="1000">
                <a:solidFill>
                  <a:schemeClr val="dk2"/>
                </a:solidFill>
                <a:latin typeface="Source Code Pro"/>
                <a:ea typeface="Source Code Pro"/>
                <a:cs typeface="Source Code Pro"/>
                <a:sym typeface="Source Code Pro"/>
              </a:defRPr>
            </a:lvl5pPr>
            <a:lvl6pPr lvl="5" algn="r" rtl="0">
              <a:buNone/>
              <a:defRPr sz="1000">
                <a:solidFill>
                  <a:schemeClr val="dk2"/>
                </a:solidFill>
                <a:latin typeface="Source Code Pro"/>
                <a:ea typeface="Source Code Pro"/>
                <a:cs typeface="Source Code Pro"/>
                <a:sym typeface="Source Code Pro"/>
              </a:defRPr>
            </a:lvl6pPr>
            <a:lvl7pPr lvl="6" algn="r" rtl="0">
              <a:buNone/>
              <a:defRPr sz="1000">
                <a:solidFill>
                  <a:schemeClr val="dk2"/>
                </a:solidFill>
                <a:latin typeface="Source Code Pro"/>
                <a:ea typeface="Source Code Pro"/>
                <a:cs typeface="Source Code Pro"/>
                <a:sym typeface="Source Code Pro"/>
              </a:defRPr>
            </a:lvl7pPr>
            <a:lvl8pPr lvl="7" algn="r" rtl="0">
              <a:buNone/>
              <a:defRPr sz="1000">
                <a:solidFill>
                  <a:schemeClr val="dk2"/>
                </a:solidFill>
                <a:latin typeface="Source Code Pro"/>
                <a:ea typeface="Source Code Pro"/>
                <a:cs typeface="Source Code Pro"/>
                <a:sym typeface="Source Code Pro"/>
              </a:defRPr>
            </a:lvl8pPr>
            <a:lvl9pPr lvl="8" algn="r" rtl="0">
              <a:buNone/>
              <a:defRPr sz="1000">
                <a:solidFill>
                  <a:schemeClr val="dk2"/>
                </a:solidFill>
                <a:latin typeface="Source Code Pro"/>
                <a:ea typeface="Source Code Pro"/>
                <a:cs typeface="Source Code Pro"/>
                <a:sym typeface="Source Code Pr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5" r:id="rId5"/>
    <p:sldLayoutId id="2147483666" r:id="rId6"/>
    <p:sldLayoutId id="2147483667" r:id="rId7"/>
    <p:sldLayoutId id="2147483669" r:id="rId8"/>
    <p:sldLayoutId id="2147483671" r:id="rId9"/>
    <p:sldLayoutId id="2147483672" r:id="rId10"/>
    <p:sldLayoutId id="2147483673" r:id="rId11"/>
    <p:sldLayoutId id="2147483676"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mailto:info@howard-autism.org" TargetMode="External"/><Relationship Id="rId2" Type="http://schemas.openxmlformats.org/officeDocument/2006/relationships/notesSlide" Target="../notesSlides/notesSlide36.xml"/><Relationship Id="rId1" Type="http://schemas.openxmlformats.org/officeDocument/2006/relationships/slideLayout" Target="../slideLayouts/slideLayout3.xml"/><Relationship Id="rId6" Type="http://schemas.openxmlformats.org/officeDocument/2006/relationships/hyperlink" Target="mailto:secacchair@gmail.com" TargetMode="External"/><Relationship Id="rId5" Type="http://schemas.openxmlformats.org/officeDocument/2006/relationships/hyperlink" Target="https://www.picktime.com/PPMD" TargetMode="External"/><Relationship Id="rId4" Type="http://schemas.openxmlformats.org/officeDocument/2006/relationships/hyperlink" Target="mailto:fsrc@hcpss.org"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3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pic>
        <p:nvPicPr>
          <p:cNvPr id="229" name="Google Shape;229;p29" descr="Google Meet Toolbar Screenshot"/>
          <p:cNvPicPr preferRelativeResize="0"/>
          <p:nvPr/>
        </p:nvPicPr>
        <p:blipFill rotWithShape="1">
          <a:blip r:embed="rId3">
            <a:alphaModFix/>
          </a:blip>
          <a:srcRect t="1" r="39730" b="-5565"/>
          <a:stretch/>
        </p:blipFill>
        <p:spPr>
          <a:xfrm>
            <a:off x="3602050" y="4654325"/>
            <a:ext cx="2166449" cy="489175"/>
          </a:xfrm>
          <a:prstGeom prst="rect">
            <a:avLst/>
          </a:prstGeom>
          <a:noFill/>
          <a:ln>
            <a:noFill/>
          </a:ln>
        </p:spPr>
      </p:pic>
      <p:sp>
        <p:nvSpPr>
          <p:cNvPr id="230" name="Google Shape;230;p29"/>
          <p:cNvSpPr txBox="1">
            <a:spLocks noGrp="1"/>
          </p:cNvSpPr>
          <p:nvPr>
            <p:ph type="ctrTitle"/>
          </p:nvPr>
        </p:nvSpPr>
        <p:spPr>
          <a:xfrm>
            <a:off x="411175" y="917050"/>
            <a:ext cx="8282400" cy="1869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US" sz="4800" dirty="0"/>
              <a:t>Supplementary Aids and Services </a:t>
            </a:r>
            <a:br>
              <a:rPr lang="en-US" sz="4800" dirty="0"/>
            </a:br>
            <a:r>
              <a:rPr lang="en-US" sz="4800" dirty="0"/>
              <a:t>in the Virtual Environment</a:t>
            </a:r>
            <a:br>
              <a:rPr lang="en-US" dirty="0"/>
            </a:br>
            <a:endParaRPr sz="3600" dirty="0"/>
          </a:p>
        </p:txBody>
      </p:sp>
      <p:sp>
        <p:nvSpPr>
          <p:cNvPr id="231" name="Google Shape;231;p29"/>
          <p:cNvSpPr txBox="1">
            <a:spLocks noGrp="1"/>
          </p:cNvSpPr>
          <p:nvPr>
            <p:ph type="subTitle" idx="1"/>
          </p:nvPr>
        </p:nvSpPr>
        <p:spPr>
          <a:xfrm>
            <a:off x="544074" y="4198025"/>
            <a:ext cx="8282400" cy="456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1800" dirty="0">
                <a:solidFill>
                  <a:srgbClr val="666666"/>
                </a:solidFill>
              </a:rPr>
              <a:t>Please mute and turn off your camera until Q&amp;A. We are recording this session.</a:t>
            </a:r>
            <a:endParaRPr sz="1800" dirty="0">
              <a:solidFill>
                <a:srgbClr val="666666"/>
              </a:solidFill>
            </a:endParaRPr>
          </a:p>
        </p:txBody>
      </p:sp>
      <p:sp>
        <p:nvSpPr>
          <p:cNvPr id="232" name="Google Shape;232;p29"/>
          <p:cNvSpPr txBox="1"/>
          <p:nvPr/>
        </p:nvSpPr>
        <p:spPr>
          <a:xfrm>
            <a:off x="430800" y="3437224"/>
            <a:ext cx="8282400" cy="61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3000" dirty="0">
                <a:solidFill>
                  <a:srgbClr val="607D8B"/>
                </a:solidFill>
                <a:latin typeface="Oswald"/>
                <a:ea typeface="Oswald"/>
                <a:cs typeface="Oswald"/>
                <a:sym typeface="Oswald"/>
              </a:rPr>
              <a:t>Beth Benevides, Leslie Seid Margolis, Yvonne Cox</a:t>
            </a:r>
            <a:endParaRPr sz="3000" dirty="0">
              <a:solidFill>
                <a:srgbClr val="607D8B"/>
              </a:solidFill>
              <a:latin typeface="Oswald"/>
              <a:ea typeface="Oswald"/>
              <a:cs typeface="Oswald"/>
              <a:sym typeface="Oswa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Common Accommodations</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164592" indent="0">
              <a:buNone/>
            </a:pPr>
            <a:r>
              <a:rPr lang="en-US" altLang="en-US" dirty="0">
                <a:solidFill>
                  <a:schemeClr val="bg2"/>
                </a:solidFill>
                <a:cs typeface="Tahoma" panose="020B0604030504040204" pitchFamily="34" charset="0"/>
              </a:rPr>
              <a:t>Presentation  </a:t>
            </a:r>
          </a:p>
          <a:p>
            <a:pPr marL="164592" indent="0">
              <a:buNone/>
            </a:pPr>
            <a:endParaRPr lang="en-US" altLang="en-US" dirty="0">
              <a:solidFill>
                <a:schemeClr val="bg2"/>
              </a:solidFill>
              <a:cs typeface="Tahoma" panose="020B0604030504040204" pitchFamily="34" charset="0"/>
            </a:endParaRPr>
          </a:p>
          <a:p>
            <a:pPr marL="164592" indent="0">
              <a:buNone/>
            </a:pPr>
            <a:r>
              <a:rPr lang="en-US" altLang="en-US" dirty="0">
                <a:solidFill>
                  <a:schemeClr val="bg2"/>
                </a:solidFill>
                <a:cs typeface="Tahoma" panose="020B0604030504040204" pitchFamily="34" charset="0"/>
              </a:rPr>
              <a:t>Response  </a:t>
            </a:r>
          </a:p>
          <a:p>
            <a:pPr marL="164592" indent="0">
              <a:buNone/>
            </a:pPr>
            <a:endParaRPr lang="en-US" altLang="en-US" dirty="0">
              <a:solidFill>
                <a:schemeClr val="bg2"/>
              </a:solidFill>
              <a:cs typeface="Tahoma" panose="020B0604030504040204" pitchFamily="34" charset="0"/>
            </a:endParaRPr>
          </a:p>
          <a:p>
            <a:pPr marL="164592" indent="0">
              <a:buNone/>
            </a:pPr>
            <a:r>
              <a:rPr lang="en-US" altLang="en-US" dirty="0">
                <a:solidFill>
                  <a:schemeClr val="bg2"/>
                </a:solidFill>
                <a:cs typeface="Tahoma" panose="020B0604030504040204" pitchFamily="34" charset="0"/>
              </a:rPr>
              <a:t>Setting  </a:t>
            </a:r>
          </a:p>
          <a:p>
            <a:pPr marL="164592" indent="0">
              <a:buNone/>
            </a:pPr>
            <a:endParaRPr lang="en-US" altLang="en-US" dirty="0">
              <a:solidFill>
                <a:schemeClr val="bg2"/>
              </a:solidFill>
              <a:cs typeface="Tahoma" panose="020B0604030504040204" pitchFamily="34" charset="0"/>
            </a:endParaRPr>
          </a:p>
          <a:p>
            <a:pPr marL="164592" indent="0">
              <a:buNone/>
            </a:pPr>
            <a:r>
              <a:rPr lang="en-US" altLang="en-US" dirty="0">
                <a:solidFill>
                  <a:schemeClr val="bg2"/>
                </a:solidFill>
                <a:cs typeface="Tahoma" panose="020B0604030504040204" pitchFamily="34" charset="0"/>
              </a:rPr>
              <a:t>Timing / Scheduling</a:t>
            </a:r>
          </a:p>
          <a:p>
            <a:pPr marL="164592" indent="0">
              <a:buNone/>
            </a:pPr>
            <a:endParaRPr lang="en-US" altLang="en-US" dirty="0">
              <a:solidFill>
                <a:schemeClr val="bg2"/>
              </a:solidFill>
              <a:cs typeface="Tahoma" panose="020B0604030504040204" pitchFamily="34" charset="0"/>
            </a:endParaRPr>
          </a:p>
          <a:p>
            <a:pPr marL="164592" indent="0">
              <a:buNone/>
            </a:pPr>
            <a:r>
              <a:rPr lang="en-US" altLang="en-US" dirty="0">
                <a:solidFill>
                  <a:schemeClr val="bg2"/>
                </a:solidFill>
                <a:cs typeface="Tahoma" panose="020B0604030504040204" pitchFamily="34" charset="0"/>
              </a:rPr>
              <a:t> </a:t>
            </a:r>
          </a:p>
          <a:p>
            <a:pPr marL="450342" indent="-285750">
              <a:buFont typeface="Arial" panose="020B0604020202020204" pitchFamily="34" charset="0"/>
              <a:buChar char="•"/>
            </a:pPr>
            <a:endParaRPr lang="en-US" altLang="en-US" dirty="0">
              <a:solidFill>
                <a:schemeClr val="bg2"/>
              </a:solidFill>
              <a:latin typeface="Corbel" panose="020B0503020204020204" pitchFamily="34" charset="0"/>
              <a:cs typeface="Tahoma" panose="020B0604030504040204" pitchFamily="34" charset="0"/>
            </a:endParaRPr>
          </a:p>
          <a:p>
            <a:pPr marL="0" lvl="0" indent="0" algn="l" rtl="0">
              <a:lnSpc>
                <a:spcPct val="150000"/>
              </a:lnSpc>
              <a:spcBef>
                <a:spcPts val="0"/>
              </a:spcBef>
              <a:spcAft>
                <a:spcPts val="0"/>
              </a:spcAft>
              <a:buClr>
                <a:srgbClr val="000000"/>
              </a:buClr>
              <a:buFont typeface="Arial"/>
              <a:buNone/>
            </a:pPr>
            <a:endParaRPr sz="1100" dirty="0">
              <a:solidFill>
                <a:srgbClr val="424242"/>
              </a:solidFill>
            </a:endParaRPr>
          </a:p>
          <a:p>
            <a:pPr marL="0" lvl="0" indent="0" algn="l" rtl="0">
              <a:lnSpc>
                <a:spcPct val="150000"/>
              </a:lnSpc>
              <a:spcBef>
                <a:spcPts val="0"/>
              </a:spcBef>
              <a:spcAft>
                <a:spcPts val="0"/>
              </a:spcAft>
              <a:buClr>
                <a:srgbClr val="000000"/>
              </a:buClr>
              <a:buFont typeface="Arial"/>
              <a:buNone/>
            </a:pPr>
            <a:endParaRPr sz="1500"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2542218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Presentation</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164592" indent="0">
              <a:buNone/>
            </a:pPr>
            <a:r>
              <a:rPr lang="en-US" altLang="en-US" dirty="0">
                <a:solidFill>
                  <a:schemeClr val="bg2"/>
                </a:solidFill>
                <a:cs typeface="Tahoma" panose="020B0604030504040204" pitchFamily="34" charset="0"/>
              </a:rPr>
              <a:t>Changes the way information is presented. For example:</a:t>
            </a:r>
          </a:p>
          <a:p>
            <a:pPr marL="450342" indent="-285750"/>
            <a:r>
              <a:rPr lang="en-US" altLang="en-US" dirty="0">
                <a:solidFill>
                  <a:schemeClr val="bg2"/>
                </a:solidFill>
                <a:cs typeface="Tahoma" panose="020B0604030504040204" pitchFamily="34" charset="0"/>
              </a:rPr>
              <a:t>Provide content on audio or video, rather than text</a:t>
            </a:r>
          </a:p>
          <a:p>
            <a:pPr marL="450342" indent="-285750"/>
            <a:r>
              <a:rPr lang="en-US" altLang="en-US" dirty="0">
                <a:solidFill>
                  <a:schemeClr val="bg2"/>
                </a:solidFill>
                <a:cs typeface="Tahoma" panose="020B0604030504040204" pitchFamily="34" charset="0"/>
              </a:rPr>
              <a:t>Provide in large print</a:t>
            </a:r>
          </a:p>
          <a:p>
            <a:pPr marL="450342" indent="-285750"/>
            <a:r>
              <a:rPr lang="en-US" altLang="en-US" dirty="0">
                <a:solidFill>
                  <a:schemeClr val="bg2"/>
                </a:solidFill>
                <a:cs typeface="Tahoma" panose="020B0604030504040204" pitchFamily="34" charset="0"/>
              </a:rPr>
              <a:t>Reduce the number of items per page or line</a:t>
            </a:r>
          </a:p>
          <a:p>
            <a:pPr marL="450342" indent="-285750"/>
            <a:r>
              <a:rPr lang="en-US" altLang="en-US" dirty="0">
                <a:solidFill>
                  <a:schemeClr val="bg2"/>
                </a:solidFill>
                <a:cs typeface="Tahoma" panose="020B0604030504040204" pitchFamily="34" charset="0"/>
              </a:rPr>
              <a:t>Provide a designated reader</a:t>
            </a:r>
          </a:p>
          <a:p>
            <a:pPr marL="450342" indent="-285750"/>
            <a:r>
              <a:rPr lang="en-US" altLang="en-US" dirty="0">
                <a:solidFill>
                  <a:schemeClr val="bg2"/>
                </a:solidFill>
                <a:cs typeface="Tahoma" panose="020B0604030504040204" pitchFamily="34" charset="0"/>
              </a:rPr>
              <a:t>Provide instructions orally</a:t>
            </a:r>
          </a:p>
          <a:p>
            <a:pPr marL="450342" indent="-285750"/>
            <a:r>
              <a:rPr lang="en-US" altLang="en-US" dirty="0">
                <a:solidFill>
                  <a:schemeClr val="bg2"/>
                </a:solidFill>
                <a:cs typeface="Tahoma" panose="020B0604030504040204" pitchFamily="34" charset="0"/>
              </a:rPr>
              <a:t>Provide a written list of instructions with visuals</a:t>
            </a:r>
          </a:p>
          <a:p>
            <a:pPr marL="450342" indent="-285750"/>
            <a:r>
              <a:rPr lang="en-US" altLang="en-US" dirty="0">
                <a:solidFill>
                  <a:schemeClr val="bg2"/>
                </a:solidFill>
                <a:cs typeface="Tahoma" panose="020B0604030504040204" pitchFamily="34" charset="0"/>
              </a:rPr>
              <a:t>Provide outline of class lecture, rather than taking notes</a:t>
            </a:r>
          </a:p>
          <a:p>
            <a:pPr marL="164592" indent="0">
              <a:buNone/>
            </a:pPr>
            <a:endParaRPr lang="en-US" altLang="en-US" dirty="0">
              <a:solidFill>
                <a:schemeClr val="bg2"/>
              </a:solidFill>
              <a:cs typeface="Tahoma" panose="020B0604030504040204" pitchFamily="34" charset="0"/>
            </a:endParaRPr>
          </a:p>
          <a:p>
            <a:pPr marL="450342" indent="-285750">
              <a:buFont typeface="Arial" panose="020B0604020202020204" pitchFamily="34" charset="0"/>
              <a:buChar char="•"/>
            </a:pPr>
            <a:endParaRPr lang="en-US" altLang="en-US" dirty="0">
              <a:solidFill>
                <a:schemeClr val="bg2"/>
              </a:solidFill>
              <a:latin typeface="Corbel" panose="020B0503020204020204" pitchFamily="34" charset="0"/>
              <a:cs typeface="Tahoma" panose="020B0604030504040204" pitchFamily="34" charset="0"/>
            </a:endParaRPr>
          </a:p>
          <a:p>
            <a:pPr marL="0" lvl="0" indent="0" algn="l" rtl="0">
              <a:lnSpc>
                <a:spcPct val="150000"/>
              </a:lnSpc>
              <a:spcBef>
                <a:spcPts val="0"/>
              </a:spcBef>
              <a:spcAft>
                <a:spcPts val="0"/>
              </a:spcAft>
              <a:buClr>
                <a:srgbClr val="000000"/>
              </a:buClr>
              <a:buFont typeface="Arial"/>
              <a:buNone/>
            </a:pPr>
            <a:endParaRPr sz="1100" dirty="0">
              <a:solidFill>
                <a:srgbClr val="424242"/>
              </a:solidFill>
            </a:endParaRPr>
          </a:p>
          <a:p>
            <a:pPr marL="0" lvl="0" indent="0" algn="l" rtl="0">
              <a:lnSpc>
                <a:spcPct val="150000"/>
              </a:lnSpc>
              <a:spcBef>
                <a:spcPts val="0"/>
              </a:spcBef>
              <a:spcAft>
                <a:spcPts val="0"/>
              </a:spcAft>
              <a:buClr>
                <a:srgbClr val="000000"/>
              </a:buClr>
              <a:buFont typeface="Arial"/>
              <a:buNone/>
            </a:pPr>
            <a:endParaRPr sz="1500"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148283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Response</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164592" indent="0">
              <a:buNone/>
            </a:pPr>
            <a:r>
              <a:rPr lang="en-US" altLang="en-US" dirty="0">
                <a:solidFill>
                  <a:schemeClr val="bg2"/>
                </a:solidFill>
                <a:cs typeface="Tahoma" panose="020B0604030504040204" pitchFamily="34" charset="0"/>
              </a:rPr>
              <a:t>Changes the way a student may respond. For example:</a:t>
            </a:r>
          </a:p>
          <a:p>
            <a:pPr marL="450342" indent="-285750"/>
            <a:r>
              <a:rPr lang="en-US" altLang="en-US" dirty="0">
                <a:solidFill>
                  <a:schemeClr val="bg2"/>
                </a:solidFill>
                <a:cs typeface="Tahoma" panose="020B0604030504040204" pitchFamily="34" charset="0"/>
              </a:rPr>
              <a:t>Allow for verbal responses</a:t>
            </a:r>
          </a:p>
          <a:p>
            <a:pPr marL="450342" indent="-285750"/>
            <a:r>
              <a:rPr lang="en-US" altLang="en-US" dirty="0">
                <a:solidFill>
                  <a:schemeClr val="bg2"/>
                </a:solidFill>
                <a:cs typeface="Tahoma" panose="020B0604030504040204" pitchFamily="34" charset="0"/>
              </a:rPr>
              <a:t>Allow for answers to be dictated to a scribe</a:t>
            </a:r>
          </a:p>
          <a:p>
            <a:pPr marL="450342" indent="-285750"/>
            <a:r>
              <a:rPr lang="en-US" altLang="en-US" dirty="0">
                <a:solidFill>
                  <a:schemeClr val="bg2"/>
                </a:solidFill>
                <a:cs typeface="Tahoma" panose="020B0604030504040204" pitchFamily="34" charset="0"/>
              </a:rPr>
              <a:t>Permit responses to be given via computer</a:t>
            </a:r>
          </a:p>
          <a:p>
            <a:pPr marL="450342" indent="-285750"/>
            <a:r>
              <a:rPr lang="en-US" altLang="en-US" dirty="0">
                <a:solidFill>
                  <a:schemeClr val="bg2"/>
                </a:solidFill>
                <a:cs typeface="Tahoma" panose="020B0604030504040204" pitchFamily="34" charset="0"/>
              </a:rPr>
              <a:t>Allow use of calculator</a:t>
            </a:r>
          </a:p>
          <a:p>
            <a:pPr marL="164592" indent="0">
              <a:buNone/>
            </a:pPr>
            <a:endParaRPr lang="en-US" altLang="en-US" dirty="0">
              <a:solidFill>
                <a:schemeClr val="bg2"/>
              </a:solidFill>
              <a:cs typeface="Tahoma" panose="020B0604030504040204" pitchFamily="34" charset="0"/>
            </a:endParaRPr>
          </a:p>
          <a:p>
            <a:pPr marL="164592" indent="0">
              <a:buNone/>
            </a:pPr>
            <a:endParaRPr lang="en-US" altLang="en-US" dirty="0">
              <a:solidFill>
                <a:schemeClr val="bg2"/>
              </a:solidFill>
              <a:cs typeface="Tahoma" panose="020B0604030504040204" pitchFamily="34" charset="0"/>
            </a:endParaRPr>
          </a:p>
          <a:p>
            <a:pPr marL="164592" indent="0">
              <a:buNone/>
            </a:pPr>
            <a:endParaRPr lang="en-US" altLang="en-US" dirty="0">
              <a:solidFill>
                <a:schemeClr val="bg2"/>
              </a:solidFill>
              <a:cs typeface="Tahoma" panose="020B0604030504040204" pitchFamily="34" charset="0"/>
            </a:endParaRPr>
          </a:p>
          <a:p>
            <a:pPr marL="164592" indent="0">
              <a:buNone/>
            </a:pPr>
            <a:endParaRPr lang="en-US" altLang="en-US" dirty="0">
              <a:solidFill>
                <a:schemeClr val="bg2"/>
              </a:solidFill>
              <a:cs typeface="Tahoma" panose="020B0604030504040204" pitchFamily="34" charset="0"/>
            </a:endParaRPr>
          </a:p>
          <a:p>
            <a:pPr marL="450342" indent="-285750">
              <a:buFont typeface="Arial" panose="020B0604020202020204" pitchFamily="34" charset="0"/>
              <a:buChar char="•"/>
            </a:pPr>
            <a:endParaRPr lang="en-US" altLang="en-US" dirty="0">
              <a:solidFill>
                <a:schemeClr val="bg2"/>
              </a:solidFill>
              <a:latin typeface="Corbel" panose="020B0503020204020204" pitchFamily="34" charset="0"/>
              <a:cs typeface="Tahoma" panose="020B0604030504040204" pitchFamily="34" charset="0"/>
            </a:endParaRPr>
          </a:p>
          <a:p>
            <a:pPr marL="0" lvl="0" indent="0" algn="l" rtl="0">
              <a:lnSpc>
                <a:spcPct val="150000"/>
              </a:lnSpc>
              <a:spcBef>
                <a:spcPts val="0"/>
              </a:spcBef>
              <a:spcAft>
                <a:spcPts val="0"/>
              </a:spcAft>
              <a:buClr>
                <a:srgbClr val="000000"/>
              </a:buClr>
              <a:buFont typeface="Arial"/>
              <a:buNone/>
            </a:pPr>
            <a:endParaRPr sz="1100" dirty="0">
              <a:solidFill>
                <a:srgbClr val="424242"/>
              </a:solidFill>
            </a:endParaRPr>
          </a:p>
          <a:p>
            <a:pPr marL="0" lvl="0" indent="0" algn="l" rtl="0">
              <a:lnSpc>
                <a:spcPct val="150000"/>
              </a:lnSpc>
              <a:spcBef>
                <a:spcPts val="0"/>
              </a:spcBef>
              <a:spcAft>
                <a:spcPts val="0"/>
              </a:spcAft>
              <a:buClr>
                <a:srgbClr val="000000"/>
              </a:buClr>
              <a:buFont typeface="Arial"/>
              <a:buNone/>
            </a:pPr>
            <a:endParaRPr sz="1500"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4242046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Timing / Scheduling</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164592" indent="0">
              <a:buNone/>
            </a:pPr>
            <a:r>
              <a:rPr lang="en-US" altLang="en-US" dirty="0">
                <a:solidFill>
                  <a:schemeClr val="bg2"/>
                </a:solidFill>
                <a:cs typeface="Tahoma" panose="020B0604030504040204" pitchFamily="34" charset="0"/>
              </a:rPr>
              <a:t>Clarifies what a student may need in terms of time or schedule to complete a test or project. For example:</a:t>
            </a:r>
          </a:p>
          <a:p>
            <a:pPr marL="450342" indent="-285750"/>
            <a:r>
              <a:rPr lang="en-US" altLang="en-US" dirty="0">
                <a:solidFill>
                  <a:schemeClr val="bg2"/>
                </a:solidFill>
                <a:cs typeface="Tahoma" panose="020B0604030504040204" pitchFamily="34" charset="0"/>
              </a:rPr>
              <a:t>Allow for extended time to complete a test or assignment</a:t>
            </a:r>
          </a:p>
          <a:p>
            <a:pPr marL="450342" indent="-285750"/>
            <a:r>
              <a:rPr lang="en-US" altLang="en-US" dirty="0">
                <a:solidFill>
                  <a:schemeClr val="bg2"/>
                </a:solidFill>
                <a:cs typeface="Tahoma" panose="020B0604030504040204" pitchFamily="34" charset="0"/>
              </a:rPr>
              <a:t>Provide extra wait time to process spoken information or directions</a:t>
            </a:r>
          </a:p>
          <a:p>
            <a:pPr marL="450342" indent="-285750"/>
            <a:r>
              <a:rPr lang="en-US" altLang="en-US" dirty="0">
                <a:solidFill>
                  <a:schemeClr val="bg2"/>
                </a:solidFill>
                <a:cs typeface="Tahoma" panose="020B0604030504040204" pitchFamily="34" charset="0"/>
              </a:rPr>
              <a:t>Allow frequent breaks</a:t>
            </a:r>
          </a:p>
          <a:p>
            <a:pPr marL="450342" indent="-285750"/>
            <a:r>
              <a:rPr lang="en-US" altLang="en-US" dirty="0">
                <a:solidFill>
                  <a:schemeClr val="bg2"/>
                </a:solidFill>
                <a:cs typeface="Tahoma" panose="020B0604030504040204" pitchFamily="34" charset="0"/>
              </a:rPr>
              <a:t>Allow tests to be given in several sessions, or over several days</a:t>
            </a:r>
          </a:p>
          <a:p>
            <a:pPr marL="450342" indent="-285750"/>
            <a:r>
              <a:rPr lang="en-US" altLang="en-US" dirty="0">
                <a:solidFill>
                  <a:schemeClr val="bg2"/>
                </a:solidFill>
                <a:cs typeface="Tahoma" panose="020B0604030504040204" pitchFamily="34" charset="0"/>
              </a:rPr>
              <a:t>Administer tests at a specific time of day</a:t>
            </a:r>
          </a:p>
          <a:p>
            <a:pPr marL="164592" indent="0">
              <a:buNone/>
            </a:pPr>
            <a:endParaRPr lang="en-US" altLang="en-US" dirty="0">
              <a:solidFill>
                <a:schemeClr val="bg2"/>
              </a:solidFill>
              <a:cs typeface="Tahoma" panose="020B0604030504040204" pitchFamily="34" charset="0"/>
            </a:endParaRPr>
          </a:p>
          <a:p>
            <a:pPr marL="164592" indent="0">
              <a:buNone/>
            </a:pPr>
            <a:endParaRPr lang="en-US" altLang="en-US" dirty="0">
              <a:solidFill>
                <a:schemeClr val="bg2"/>
              </a:solidFill>
              <a:cs typeface="Tahoma" panose="020B0604030504040204" pitchFamily="34" charset="0"/>
            </a:endParaRPr>
          </a:p>
          <a:p>
            <a:pPr marL="450342" indent="-285750">
              <a:buFont typeface="Arial" panose="020B0604020202020204" pitchFamily="34" charset="0"/>
              <a:buChar char="•"/>
            </a:pPr>
            <a:endParaRPr lang="en-US" altLang="en-US" dirty="0">
              <a:solidFill>
                <a:schemeClr val="bg2"/>
              </a:solidFill>
              <a:latin typeface="Corbel" panose="020B0503020204020204" pitchFamily="34" charset="0"/>
              <a:cs typeface="Tahoma" panose="020B0604030504040204" pitchFamily="34" charset="0"/>
            </a:endParaRPr>
          </a:p>
          <a:p>
            <a:pPr marL="0" lvl="0" indent="0" algn="l" rtl="0">
              <a:lnSpc>
                <a:spcPct val="150000"/>
              </a:lnSpc>
              <a:spcBef>
                <a:spcPts val="0"/>
              </a:spcBef>
              <a:spcAft>
                <a:spcPts val="0"/>
              </a:spcAft>
              <a:buClr>
                <a:srgbClr val="000000"/>
              </a:buClr>
              <a:buFont typeface="Arial"/>
              <a:buNone/>
            </a:pPr>
            <a:endParaRPr sz="1100" dirty="0">
              <a:solidFill>
                <a:srgbClr val="424242"/>
              </a:solidFill>
            </a:endParaRPr>
          </a:p>
          <a:p>
            <a:pPr marL="0" lvl="0" indent="0" algn="l" rtl="0">
              <a:lnSpc>
                <a:spcPct val="150000"/>
              </a:lnSpc>
              <a:spcBef>
                <a:spcPts val="0"/>
              </a:spcBef>
              <a:spcAft>
                <a:spcPts val="0"/>
              </a:spcAft>
              <a:buClr>
                <a:srgbClr val="000000"/>
              </a:buClr>
              <a:buFont typeface="Arial"/>
              <a:buNone/>
            </a:pPr>
            <a:endParaRPr sz="1500"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2443030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solidFill>
                  <a:srgbClr val="FF0000"/>
                </a:solidFill>
              </a:rPr>
              <a:t>Supplementary Aids, Services, Program Modifications, and Supports</a:t>
            </a:r>
            <a:endParaRPr sz="3500" dirty="0">
              <a:solidFill>
                <a:srgbClr val="FF0000"/>
              </a:solidFill>
            </a:endParaRPr>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164592" indent="0">
              <a:buNone/>
            </a:pPr>
            <a:r>
              <a:rPr lang="en-US" altLang="en-US" dirty="0">
                <a:solidFill>
                  <a:schemeClr val="bg2"/>
                </a:solidFill>
                <a:cs typeface="Tahoma" panose="020B0604030504040204" pitchFamily="34" charset="0"/>
              </a:rPr>
              <a:t>These are </a:t>
            </a:r>
            <a:r>
              <a:rPr lang="en-US" altLang="en-US" i="1" dirty="0">
                <a:solidFill>
                  <a:schemeClr val="bg2"/>
                </a:solidFill>
                <a:cs typeface="Tahoma" panose="020B0604030504040204" pitchFamily="34" charset="0"/>
              </a:rPr>
              <a:t>in addition</a:t>
            </a:r>
            <a:r>
              <a:rPr lang="en-US" altLang="en-US" dirty="0">
                <a:solidFill>
                  <a:schemeClr val="bg2"/>
                </a:solidFill>
                <a:cs typeface="Tahoma" panose="020B0604030504040204" pitchFamily="34" charset="0"/>
              </a:rPr>
              <a:t> to the accessibility features and timing and response accommodations.  They may include:</a:t>
            </a:r>
          </a:p>
          <a:p>
            <a:pPr marL="164592" indent="0">
              <a:buNone/>
            </a:pPr>
            <a:endParaRPr lang="en-US" altLang="en-US" dirty="0">
              <a:solidFill>
                <a:schemeClr val="bg2"/>
              </a:solidFill>
              <a:cs typeface="Tahoma" panose="020B0604030504040204" pitchFamily="34" charset="0"/>
            </a:endParaRPr>
          </a:p>
          <a:p>
            <a:pPr marL="450342" indent="-285750"/>
            <a:r>
              <a:rPr lang="en-US" altLang="en-US" dirty="0">
                <a:solidFill>
                  <a:schemeClr val="bg2"/>
                </a:solidFill>
                <a:cs typeface="Tahoma" panose="020B0604030504040204" pitchFamily="34" charset="0"/>
              </a:rPr>
              <a:t>Other Instructional Supports</a:t>
            </a:r>
          </a:p>
          <a:p>
            <a:pPr marL="450342" indent="-285750"/>
            <a:r>
              <a:rPr lang="en-US" altLang="en-US" dirty="0">
                <a:solidFill>
                  <a:schemeClr val="bg2"/>
                </a:solidFill>
                <a:cs typeface="Tahoma" panose="020B0604030504040204" pitchFamily="34" charset="0"/>
              </a:rPr>
              <a:t>Social/Behavior Supports</a:t>
            </a:r>
          </a:p>
          <a:p>
            <a:pPr marL="450342" indent="-285750"/>
            <a:r>
              <a:rPr lang="en-US" altLang="en-US" dirty="0">
                <a:solidFill>
                  <a:schemeClr val="bg2"/>
                </a:solidFill>
                <a:cs typeface="Tahoma" panose="020B0604030504040204" pitchFamily="34" charset="0"/>
              </a:rPr>
              <a:t>Physical/Environmental Supports</a:t>
            </a:r>
          </a:p>
          <a:p>
            <a:pPr marL="450342" indent="-285750"/>
            <a:r>
              <a:rPr lang="en-US" altLang="en-US" b="1" dirty="0">
                <a:solidFill>
                  <a:schemeClr val="bg2"/>
                </a:solidFill>
                <a:cs typeface="Tahoma" panose="020B0604030504040204" pitchFamily="34" charset="0"/>
              </a:rPr>
              <a:t>Program Modifications</a:t>
            </a:r>
            <a:r>
              <a:rPr lang="en-US" altLang="en-US" dirty="0">
                <a:solidFill>
                  <a:schemeClr val="bg2"/>
                </a:solidFill>
                <a:cs typeface="Tahoma" panose="020B0604030504040204" pitchFamily="34" charset="0"/>
              </a:rPr>
              <a:t> (alterations to the content)</a:t>
            </a:r>
            <a:endParaRPr lang="en-US" altLang="en-US" b="1" dirty="0">
              <a:solidFill>
                <a:schemeClr val="bg2"/>
              </a:solidFill>
              <a:cs typeface="Tahoma" panose="020B0604030504040204" pitchFamily="34" charset="0"/>
            </a:endParaRPr>
          </a:p>
          <a:p>
            <a:pPr marL="450342" indent="-285750"/>
            <a:r>
              <a:rPr lang="en-US" altLang="en-US" b="1" dirty="0">
                <a:solidFill>
                  <a:schemeClr val="bg2"/>
                </a:solidFill>
                <a:cs typeface="Tahoma" panose="020B0604030504040204" pitchFamily="34" charset="0"/>
              </a:rPr>
              <a:t>School Personnel/Parental Supports </a:t>
            </a:r>
            <a:r>
              <a:rPr lang="en-US" altLang="en-US" dirty="0">
                <a:solidFill>
                  <a:schemeClr val="bg2"/>
                </a:solidFill>
                <a:cs typeface="Tahoma" panose="020B0604030504040204" pitchFamily="34" charset="0"/>
              </a:rPr>
              <a:t>(specific training that may be necessary for staff and/or parents)</a:t>
            </a:r>
          </a:p>
          <a:p>
            <a:pPr marL="164592" indent="0">
              <a:buNone/>
            </a:pPr>
            <a:endParaRPr lang="en-US" altLang="en-US" dirty="0">
              <a:solidFill>
                <a:schemeClr val="bg2"/>
              </a:solidFill>
              <a:cs typeface="Tahoma" panose="020B0604030504040204" pitchFamily="34" charset="0"/>
            </a:endParaRPr>
          </a:p>
          <a:p>
            <a:pPr marL="164592" indent="0">
              <a:buNone/>
            </a:pPr>
            <a:endParaRPr lang="en-US" altLang="en-US" dirty="0">
              <a:solidFill>
                <a:schemeClr val="bg2"/>
              </a:solidFill>
              <a:cs typeface="Tahoma" panose="020B0604030504040204" pitchFamily="34" charset="0"/>
            </a:endParaRPr>
          </a:p>
          <a:p>
            <a:pPr marL="450342" indent="-285750">
              <a:buFont typeface="Arial" panose="020B0604020202020204" pitchFamily="34" charset="0"/>
              <a:buChar char="•"/>
            </a:pPr>
            <a:endParaRPr lang="en-US" altLang="en-US" dirty="0">
              <a:solidFill>
                <a:schemeClr val="bg2"/>
              </a:solidFill>
              <a:latin typeface="Corbel" panose="020B0503020204020204" pitchFamily="34" charset="0"/>
              <a:cs typeface="Tahoma" panose="020B0604030504040204" pitchFamily="34" charset="0"/>
            </a:endParaRPr>
          </a:p>
          <a:p>
            <a:pPr marL="0" lvl="0" indent="0" algn="l" rtl="0">
              <a:lnSpc>
                <a:spcPct val="150000"/>
              </a:lnSpc>
              <a:spcBef>
                <a:spcPts val="0"/>
              </a:spcBef>
              <a:spcAft>
                <a:spcPts val="0"/>
              </a:spcAft>
              <a:buClr>
                <a:srgbClr val="000000"/>
              </a:buClr>
              <a:buFont typeface="Arial"/>
              <a:buNone/>
            </a:pPr>
            <a:endParaRPr sz="1100" dirty="0">
              <a:solidFill>
                <a:srgbClr val="424242"/>
              </a:solidFill>
            </a:endParaRPr>
          </a:p>
          <a:p>
            <a:pPr marL="0" lvl="0" indent="0" algn="l" rtl="0">
              <a:lnSpc>
                <a:spcPct val="150000"/>
              </a:lnSpc>
              <a:spcBef>
                <a:spcPts val="0"/>
              </a:spcBef>
              <a:spcAft>
                <a:spcPts val="0"/>
              </a:spcAft>
              <a:buClr>
                <a:srgbClr val="000000"/>
              </a:buClr>
              <a:buFont typeface="Arial"/>
              <a:buNone/>
            </a:pPr>
            <a:endParaRPr sz="1500"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1278988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6"/>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Supplementary aids and services (supports) are designed based on the </a:t>
            </a:r>
            <a:r>
              <a:rPr lang="en" u="sng" dirty="0"/>
              <a:t>individual</a:t>
            </a:r>
            <a:r>
              <a:rPr lang="en" dirty="0"/>
              <a:t> needs </a:t>
            </a:r>
            <a:br>
              <a:rPr lang="en" dirty="0"/>
            </a:br>
            <a:r>
              <a:rPr lang="en" dirty="0"/>
              <a:t>of the child</a:t>
            </a:r>
            <a:endParaRPr dirty="0"/>
          </a:p>
        </p:txBody>
      </p:sp>
      <p:sp>
        <p:nvSpPr>
          <p:cNvPr id="2" name="Rectangle 1"/>
          <p:cNvSpPr/>
          <p:nvPr/>
        </p:nvSpPr>
        <p:spPr>
          <a:xfrm>
            <a:off x="2148396" y="3932375"/>
            <a:ext cx="6853560" cy="523220"/>
          </a:xfrm>
          <a:prstGeom prst="rect">
            <a:avLst/>
          </a:prstGeom>
        </p:spPr>
        <p:txBody>
          <a:bodyPr wrap="square">
            <a:spAutoFit/>
          </a:bodyPr>
          <a:lstStyle/>
          <a:p>
            <a:pPr marL="164592" indent="0">
              <a:buNone/>
            </a:pPr>
            <a:r>
              <a:rPr lang="en-US" altLang="en-US" dirty="0">
                <a:solidFill>
                  <a:schemeClr val="bg2"/>
                </a:solidFill>
                <a:latin typeface="Montserrat" panose="020B0604020202020204" charset="0"/>
                <a:cs typeface="Tahoma" panose="020B0604030504040204" pitchFamily="34" charset="0"/>
              </a:rPr>
              <a:t>Supports are not based on a “pre-determined list.” </a:t>
            </a:r>
          </a:p>
          <a:p>
            <a:pPr marL="164592" indent="0">
              <a:buNone/>
            </a:pPr>
            <a:endParaRPr lang="en-US" altLang="en-US" dirty="0">
              <a:solidFill>
                <a:schemeClr val="bg2"/>
              </a:solidFill>
              <a:cs typeface="Tahoma" panose="020B060403050404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37"/>
          <p:cNvSpPr txBox="1">
            <a:spLocks noGrp="1"/>
          </p:cNvSpPr>
          <p:nvPr>
            <p:ph type="title"/>
          </p:nvPr>
        </p:nvSpPr>
        <p:spPr>
          <a:xfrm>
            <a:off x="265500" y="1078750"/>
            <a:ext cx="4045200" cy="1789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Legal Requirements</a:t>
            </a:r>
            <a:endParaRPr dirty="0"/>
          </a:p>
        </p:txBody>
      </p:sp>
      <p:sp>
        <p:nvSpPr>
          <p:cNvPr id="286" name="Google Shape;286;p37"/>
          <p:cNvSpPr txBox="1">
            <a:spLocks noGrp="1"/>
          </p:cNvSpPr>
          <p:nvPr>
            <p:ph type="body" idx="2"/>
          </p:nvPr>
        </p:nvSpPr>
        <p:spPr>
          <a:xfrm>
            <a:off x="5037154" y="1169813"/>
            <a:ext cx="3837000" cy="42243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Clr>
                <a:srgbClr val="000000"/>
              </a:buClr>
              <a:buFont typeface="Arial"/>
              <a:buNone/>
            </a:pPr>
            <a:endParaRPr lang="en-US" dirty="0">
              <a:solidFill>
                <a:srgbClr val="424242"/>
              </a:solidFill>
            </a:endParaRPr>
          </a:p>
          <a:p>
            <a:pPr marL="0" lvl="0" indent="0">
              <a:lnSpc>
                <a:spcPct val="100000"/>
              </a:lnSpc>
              <a:buClr>
                <a:srgbClr val="000000"/>
              </a:buClr>
              <a:buNone/>
            </a:pPr>
            <a:r>
              <a:rPr lang="en-US" dirty="0">
                <a:solidFill>
                  <a:srgbClr val="424242"/>
                </a:solidFill>
              </a:rPr>
              <a:t>“The term ‘supplementary aids and services’ means aids, services, and other supports that are provided in regular education classes or other education-related settings to enable children with disabilities to be educated with nondisabled children to the </a:t>
            </a:r>
            <a:r>
              <a:rPr lang="en-US" dirty="0">
                <a:solidFill>
                  <a:srgbClr val="424242"/>
                </a:solidFill>
                <a:latin typeface="Montserrat" panose="020B0604020202020204" charset="0"/>
              </a:rPr>
              <a:t>maximum extent appropriate in accordance with section 1412(a)(5).” </a:t>
            </a:r>
            <a:r>
              <a:rPr lang="en" dirty="0">
                <a:latin typeface="Montserrat" panose="020B0604020202020204" charset="0"/>
              </a:rPr>
              <a:t>§300.42</a:t>
            </a:r>
            <a:endParaRPr lang="en-US" dirty="0">
              <a:solidFill>
                <a:srgbClr val="424242"/>
              </a:solidFill>
              <a:latin typeface="Montserrat" panose="020B0604020202020204" charset="0"/>
            </a:endParaRPr>
          </a:p>
          <a:p>
            <a:pPr marL="0" lvl="0" indent="0" algn="l" rtl="0">
              <a:lnSpc>
                <a:spcPct val="100000"/>
              </a:lnSpc>
              <a:spcBef>
                <a:spcPts val="0"/>
              </a:spcBef>
              <a:spcAft>
                <a:spcPts val="0"/>
              </a:spcAft>
              <a:buClr>
                <a:srgbClr val="000000"/>
              </a:buClr>
              <a:buFont typeface="Arial"/>
              <a:buNone/>
            </a:pPr>
            <a:endParaRPr lang="en-US" dirty="0">
              <a:solidFill>
                <a:srgbClr val="424242"/>
              </a:solidFill>
            </a:endParaRPr>
          </a:p>
          <a:p>
            <a:pPr marL="0" lvl="0" indent="0" algn="l" rtl="0">
              <a:lnSpc>
                <a:spcPct val="100000"/>
              </a:lnSpc>
              <a:spcBef>
                <a:spcPts val="0"/>
              </a:spcBef>
              <a:spcAft>
                <a:spcPts val="0"/>
              </a:spcAft>
              <a:buClr>
                <a:srgbClr val="000000"/>
              </a:buClr>
              <a:buFont typeface="Arial"/>
              <a:buNone/>
            </a:pPr>
            <a:endParaRPr lang="en-US" dirty="0">
              <a:solidFill>
                <a:srgbClr val="424242"/>
              </a:solidFill>
            </a:endParaRPr>
          </a:p>
          <a:p>
            <a:pPr marL="0" lvl="0" indent="0" algn="l" rtl="0">
              <a:lnSpc>
                <a:spcPct val="100000"/>
              </a:lnSpc>
              <a:spcBef>
                <a:spcPts val="0"/>
              </a:spcBef>
              <a:spcAft>
                <a:spcPts val="0"/>
              </a:spcAft>
              <a:buClr>
                <a:srgbClr val="000000"/>
              </a:buClr>
              <a:buFont typeface="Arial"/>
              <a:buNone/>
            </a:pPr>
            <a:endParaRPr lang="en-US" dirty="0">
              <a:solidFill>
                <a:srgbClr val="424242"/>
              </a:solidFill>
            </a:endParaRPr>
          </a:p>
          <a:p>
            <a:pPr marL="0" lvl="0" indent="0" algn="l" rtl="0">
              <a:lnSpc>
                <a:spcPct val="100000"/>
              </a:lnSpc>
              <a:spcBef>
                <a:spcPts val="0"/>
              </a:spcBef>
              <a:spcAft>
                <a:spcPts val="0"/>
              </a:spcAft>
              <a:buClr>
                <a:srgbClr val="000000"/>
              </a:buClr>
              <a:buFont typeface="Arial"/>
              <a:buNone/>
            </a:pPr>
            <a:endParaRPr lang="en-US" dirty="0">
              <a:solidFill>
                <a:srgbClr val="424242"/>
              </a:solidFill>
            </a:endParaRPr>
          </a:p>
          <a:p>
            <a:pPr marL="0" lvl="0" indent="0" algn="l" rtl="0">
              <a:lnSpc>
                <a:spcPct val="100000"/>
              </a:lnSpc>
              <a:spcBef>
                <a:spcPts val="0"/>
              </a:spcBef>
              <a:spcAft>
                <a:spcPts val="0"/>
              </a:spcAft>
              <a:buClr>
                <a:srgbClr val="000000"/>
              </a:buClr>
              <a:buFont typeface="Arial"/>
              <a:buNone/>
            </a:pPr>
            <a:endParaRPr lang="en-US" dirty="0">
              <a:solidFill>
                <a:srgbClr val="424242"/>
              </a:solidFill>
            </a:endParaRPr>
          </a:p>
          <a:p>
            <a:pPr marL="0" lvl="0" indent="0" algn="l" rtl="0">
              <a:lnSpc>
                <a:spcPct val="100000"/>
              </a:lnSpc>
              <a:spcBef>
                <a:spcPts val="0"/>
              </a:spcBef>
              <a:spcAft>
                <a:spcPts val="0"/>
              </a:spcAft>
              <a:buClr>
                <a:srgbClr val="000000"/>
              </a:buClr>
              <a:buFont typeface="Arial"/>
              <a:buNone/>
            </a:pPr>
            <a:endParaRPr lang="en-US" dirty="0">
              <a:solidFill>
                <a:srgbClr val="424242"/>
              </a:solidFill>
            </a:endParaRPr>
          </a:p>
          <a:p>
            <a:pPr marL="0" lvl="0" indent="0" algn="l" rtl="0">
              <a:lnSpc>
                <a:spcPct val="100000"/>
              </a:lnSpc>
              <a:spcBef>
                <a:spcPts val="0"/>
              </a:spcBef>
              <a:spcAft>
                <a:spcPts val="0"/>
              </a:spcAft>
              <a:buClr>
                <a:srgbClr val="000000"/>
              </a:buClr>
              <a:buFont typeface="Arial"/>
              <a:buNone/>
            </a:pPr>
            <a:endParaRPr lang="en-US" dirty="0">
              <a:solidFill>
                <a:srgbClr val="424242"/>
              </a:solidFill>
            </a:endParaRPr>
          </a:p>
          <a:p>
            <a:pPr marL="0" lvl="0" indent="0" algn="l" rtl="0">
              <a:lnSpc>
                <a:spcPct val="100000"/>
              </a:lnSpc>
              <a:spcBef>
                <a:spcPts val="0"/>
              </a:spcBef>
              <a:spcAft>
                <a:spcPts val="0"/>
              </a:spcAft>
              <a:buClr>
                <a:srgbClr val="000000"/>
              </a:buClr>
              <a:buFont typeface="Arial"/>
              <a:buNone/>
            </a:pPr>
            <a:endParaRPr lang="en-US" dirty="0">
              <a:solidFill>
                <a:srgbClr val="42424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IDEA</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114300" indent="0">
              <a:buNone/>
            </a:pPr>
            <a:r>
              <a:rPr lang="en-US" altLang="en-US" dirty="0">
                <a:solidFill>
                  <a:schemeClr val="bg2"/>
                </a:solidFill>
                <a:latin typeface="Montserrat" panose="020B0604020202020204" charset="0"/>
                <a:cs typeface="Tahoma" panose="020B0604030504040204" pitchFamily="34" charset="0"/>
              </a:rPr>
              <a:t>IDEA requires that the IEP include</a:t>
            </a:r>
          </a:p>
          <a:p>
            <a:pPr marL="114300" indent="0">
              <a:buNone/>
            </a:pPr>
            <a:endParaRPr lang="en-US" altLang="en-US" b="1" dirty="0">
              <a:solidFill>
                <a:schemeClr val="bg2"/>
              </a:solidFill>
              <a:latin typeface="Montserrat" panose="020B0604020202020204" charset="0"/>
              <a:cs typeface="Tahoma" panose="020B0604030504040204" pitchFamily="34" charset="0"/>
            </a:endParaRPr>
          </a:p>
          <a:p>
            <a:pPr marL="114300" indent="0">
              <a:buNone/>
            </a:pPr>
            <a:r>
              <a:rPr lang="en-US" altLang="en-US" b="1" dirty="0">
                <a:solidFill>
                  <a:schemeClr val="bg2"/>
                </a:solidFill>
                <a:latin typeface="Montserrat" panose="020B0604020202020204" charset="0"/>
                <a:cs typeface="Tahoma" panose="020B0604030504040204" pitchFamily="34" charset="0"/>
              </a:rPr>
              <a:t>a statement of </a:t>
            </a:r>
            <a:r>
              <a:rPr lang="en-US" altLang="en-US" dirty="0">
                <a:solidFill>
                  <a:schemeClr val="bg2"/>
                </a:solidFill>
                <a:latin typeface="Montserrat" panose="020B0604020202020204" charset="0"/>
                <a:cs typeface="Tahoma" panose="020B0604030504040204" pitchFamily="34" charset="0"/>
              </a:rPr>
              <a:t>the special education and related services and </a:t>
            </a:r>
            <a:r>
              <a:rPr lang="en-US" altLang="en-US" b="1" dirty="0">
                <a:solidFill>
                  <a:schemeClr val="bg2"/>
                </a:solidFill>
                <a:latin typeface="Montserrat" panose="020B0604020202020204" charset="0"/>
                <a:cs typeface="Tahoma" panose="020B0604030504040204" pitchFamily="34" charset="0"/>
              </a:rPr>
              <a:t>supplementary aids and services </a:t>
            </a:r>
            <a:r>
              <a:rPr lang="en-US" altLang="en-US" dirty="0">
                <a:solidFill>
                  <a:schemeClr val="bg2"/>
                </a:solidFill>
                <a:latin typeface="Montserrat" panose="020B0604020202020204" charset="0"/>
                <a:cs typeface="Tahoma" panose="020B0604030504040204" pitchFamily="34" charset="0"/>
              </a:rPr>
              <a:t> to be provided to the child, or on behalf of the child, and a statement of the program modifications or supports for school personnel that will be provided for the child</a:t>
            </a:r>
          </a:p>
          <a:p>
            <a:pPr marL="114300" indent="0">
              <a:buNone/>
            </a:pPr>
            <a:endParaRPr lang="en-US" dirty="0">
              <a:solidFill>
                <a:schemeClr val="bg2"/>
              </a:solidFill>
              <a:latin typeface="Montserrat" panose="020B0604020202020204" charset="0"/>
              <a:cs typeface="Tahoma" panose="020B0604030504040204" pitchFamily="34" charset="0"/>
            </a:endParaRPr>
          </a:p>
          <a:p>
            <a:pPr marL="114300" indent="0">
              <a:buNone/>
            </a:pPr>
            <a:r>
              <a:rPr lang="en" dirty="0">
                <a:latin typeface="Montserrat" panose="020B0604020202020204" charset="0"/>
              </a:rPr>
              <a:t>§300.347(a)(3)</a:t>
            </a:r>
            <a:endParaRPr sz="1500" dirty="0">
              <a:solidFill>
                <a:srgbClr val="424242"/>
              </a:solidFill>
              <a:latin typeface="Montserrat" panose="020B0604020202020204" charset="0"/>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Supports must also include</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r>
              <a:rPr lang="en-US" altLang="en-US" dirty="0">
                <a:solidFill>
                  <a:schemeClr val="bg2"/>
                </a:solidFill>
                <a:latin typeface="Montserrat" panose="020B0604020202020204" charset="0"/>
                <a:cs typeface="Tahoma" panose="020B0604030504040204" pitchFamily="34" charset="0"/>
              </a:rPr>
              <a:t>Service Description (Anticipated Frequency)</a:t>
            </a:r>
          </a:p>
          <a:p>
            <a:pPr marL="114300" indent="0">
              <a:buNone/>
            </a:pPr>
            <a:r>
              <a:rPr lang="en-US" altLang="en-US" dirty="0">
                <a:solidFill>
                  <a:schemeClr val="bg2"/>
                </a:solidFill>
                <a:latin typeface="Montserrat" panose="020B0604020202020204" charset="0"/>
                <a:cs typeface="Tahoma" panose="020B0604030504040204" pitchFamily="34" charset="0"/>
              </a:rPr>
              <a:t>	</a:t>
            </a:r>
            <a:r>
              <a:rPr lang="en-US" sz="1600" dirty="0">
                <a:solidFill>
                  <a:schemeClr val="bg2"/>
                </a:solidFill>
                <a:latin typeface="Montserrat" panose="020B0604020202020204" charset="0"/>
                <a:cs typeface="Tahoma" panose="020B0604030504040204" pitchFamily="34" charset="0"/>
              </a:rPr>
              <a:t>daily, weekly, periodically</a:t>
            </a:r>
          </a:p>
          <a:p>
            <a:r>
              <a:rPr lang="en-US" altLang="en-US" dirty="0">
                <a:solidFill>
                  <a:schemeClr val="bg2"/>
                </a:solidFill>
                <a:latin typeface="Montserrat" panose="020B0604020202020204" charset="0"/>
                <a:cs typeface="Tahoma" panose="020B0604030504040204" pitchFamily="34" charset="0"/>
              </a:rPr>
              <a:t>Begin Date and End Date  </a:t>
            </a:r>
          </a:p>
          <a:p>
            <a:r>
              <a:rPr lang="en-US" altLang="en-US" dirty="0">
                <a:solidFill>
                  <a:schemeClr val="bg2"/>
                </a:solidFill>
                <a:latin typeface="Montserrat" panose="020B0604020202020204" charset="0"/>
                <a:cs typeface="Tahoma" panose="020B0604030504040204" pitchFamily="34" charset="0"/>
              </a:rPr>
              <a:t>Duration</a:t>
            </a:r>
          </a:p>
          <a:p>
            <a:r>
              <a:rPr lang="en-US" altLang="en-US" dirty="0">
                <a:solidFill>
                  <a:schemeClr val="bg2"/>
                </a:solidFill>
                <a:latin typeface="Montserrat" panose="020B0604020202020204" charset="0"/>
                <a:cs typeface="Tahoma" panose="020B0604030504040204" pitchFamily="34" charset="0"/>
              </a:rPr>
              <a:t>Provider(s)</a:t>
            </a:r>
          </a:p>
          <a:p>
            <a:pPr marL="114300" indent="0">
              <a:buNone/>
            </a:pPr>
            <a:r>
              <a:rPr lang="en-US" altLang="en-US" dirty="0">
                <a:solidFill>
                  <a:schemeClr val="bg2"/>
                </a:solidFill>
                <a:latin typeface="Montserrat" panose="020B0604020202020204" charset="0"/>
                <a:cs typeface="Tahoma" panose="020B0604030504040204" pitchFamily="34" charset="0"/>
              </a:rPr>
              <a:t>	</a:t>
            </a:r>
            <a:r>
              <a:rPr lang="en-US" altLang="en-US" sz="1600" dirty="0">
                <a:solidFill>
                  <a:schemeClr val="bg2"/>
                </a:solidFill>
                <a:latin typeface="Montserrat" panose="020B0604020202020204" charset="0"/>
                <a:cs typeface="Tahoma" panose="020B0604030504040204" pitchFamily="34" charset="0"/>
              </a:rPr>
              <a:t>e.g. special </a:t>
            </a:r>
            <a:r>
              <a:rPr lang="en-US" altLang="en-US" sz="1600" dirty="0" err="1">
                <a:solidFill>
                  <a:schemeClr val="bg2"/>
                </a:solidFill>
                <a:latin typeface="Montserrat" panose="020B0604020202020204" charset="0"/>
                <a:cs typeface="Tahoma" panose="020B0604030504040204" pitchFamily="34" charset="0"/>
              </a:rPr>
              <a:t>ed</a:t>
            </a:r>
            <a:r>
              <a:rPr lang="en-US" altLang="en-US" sz="1600" dirty="0">
                <a:solidFill>
                  <a:schemeClr val="bg2"/>
                </a:solidFill>
                <a:latin typeface="Montserrat" panose="020B0604020202020204" charset="0"/>
                <a:cs typeface="Tahoma" panose="020B0604030504040204" pitchFamily="34" charset="0"/>
              </a:rPr>
              <a:t> teacher, general </a:t>
            </a:r>
            <a:r>
              <a:rPr lang="en-US" altLang="en-US" sz="1600" dirty="0" err="1">
                <a:solidFill>
                  <a:schemeClr val="bg2"/>
                </a:solidFill>
                <a:latin typeface="Montserrat" panose="020B0604020202020204" charset="0"/>
                <a:cs typeface="Tahoma" panose="020B0604030504040204" pitchFamily="34" charset="0"/>
              </a:rPr>
              <a:t>ed</a:t>
            </a:r>
            <a:r>
              <a:rPr lang="en-US" altLang="en-US" sz="1600" dirty="0">
                <a:solidFill>
                  <a:schemeClr val="bg2"/>
                </a:solidFill>
                <a:latin typeface="Montserrat" panose="020B0604020202020204" charset="0"/>
                <a:cs typeface="Tahoma" panose="020B0604030504040204" pitchFamily="34" charset="0"/>
              </a:rPr>
              <a:t> teacher, instructional assistant, 	speech/language pathologist</a:t>
            </a:r>
          </a:p>
          <a:p>
            <a:r>
              <a:rPr lang="en-US" altLang="en-US" dirty="0">
                <a:solidFill>
                  <a:schemeClr val="bg2"/>
                </a:solidFill>
                <a:latin typeface="Montserrat" panose="020B0604020202020204" charset="0"/>
                <a:cs typeface="Tahoma" panose="020B0604030504040204" pitchFamily="34" charset="0"/>
              </a:rPr>
              <a:t>Clarification of the location and manner in which the support will be provided</a:t>
            </a:r>
          </a:p>
          <a:p>
            <a:pPr marL="114300" indent="0">
              <a:buNone/>
            </a:pPr>
            <a:endParaRPr lang="en-US" altLang="en-US" dirty="0">
              <a:solidFill>
                <a:schemeClr val="bg2"/>
              </a:solidFill>
              <a:latin typeface="Montserrat" panose="020B0604020202020204" charset="0"/>
              <a:cs typeface="Tahoma" panose="020B0604030504040204" pitchFamily="34" charset="0"/>
            </a:endParaRPr>
          </a:p>
          <a:p>
            <a:pPr marL="114300" indent="0">
              <a:buNone/>
            </a:pPr>
            <a:endParaRPr lang="en-US" altLang="en-US" dirty="0">
              <a:solidFill>
                <a:schemeClr val="bg2"/>
              </a:solidFill>
              <a:latin typeface="Montserrat" panose="020B0604020202020204" charset="0"/>
              <a:cs typeface="Tahoma" panose="020B0604030504040204" pitchFamily="34" charset="0"/>
            </a:endParaRPr>
          </a:p>
          <a:p>
            <a:pPr marL="114300" indent="0">
              <a:buNone/>
            </a:pPr>
            <a:endParaRPr sz="1100" dirty="0">
              <a:solidFill>
                <a:srgbClr val="424242"/>
              </a:solidFill>
              <a:latin typeface="Montserrat" panose="020B0604020202020204" charset="0"/>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468930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6"/>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If accommodations are not provided, students are not receiving FAPE</a:t>
            </a:r>
            <a:endParaRPr dirty="0"/>
          </a:p>
        </p:txBody>
      </p:sp>
      <p:sp>
        <p:nvSpPr>
          <p:cNvPr id="2" name="Rectangle 1"/>
          <p:cNvSpPr/>
          <p:nvPr/>
        </p:nvSpPr>
        <p:spPr>
          <a:xfrm>
            <a:off x="1473693" y="3932375"/>
            <a:ext cx="6853560" cy="738664"/>
          </a:xfrm>
          <a:prstGeom prst="rect">
            <a:avLst/>
          </a:prstGeom>
        </p:spPr>
        <p:txBody>
          <a:bodyPr wrap="square">
            <a:spAutoFit/>
          </a:bodyPr>
          <a:lstStyle/>
          <a:p>
            <a:pPr marL="164592" indent="0">
              <a:buNone/>
            </a:pPr>
            <a:r>
              <a:rPr lang="en-US" altLang="en-US" dirty="0">
                <a:solidFill>
                  <a:schemeClr val="bg2"/>
                </a:solidFill>
                <a:latin typeface="Montserrat" panose="020B0604020202020204" charset="0"/>
                <a:cs typeface="Tahoma" panose="020B0604030504040204" pitchFamily="34" charset="0"/>
              </a:rPr>
              <a:t>Schools are responsible for providing a free and appropriate public education. Appropriate for your child is determined by the IEP.</a:t>
            </a:r>
          </a:p>
          <a:p>
            <a:pPr marL="164592" indent="0">
              <a:buNone/>
            </a:pPr>
            <a:endParaRPr lang="en-US" altLang="en-US" dirty="0">
              <a:solidFill>
                <a:schemeClr val="bg2"/>
              </a:solidFill>
              <a:cs typeface="Tahoma" panose="020B0604030504040204" pitchFamily="34" charset="0"/>
            </a:endParaRPr>
          </a:p>
        </p:txBody>
      </p:sp>
    </p:spTree>
    <p:extLst>
      <p:ext uri="{BB962C8B-B14F-4D97-AF65-F5344CB8AC3E}">
        <p14:creationId xmlns:p14="http://schemas.microsoft.com/office/powerpoint/2010/main" val="1633342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1"/>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500" dirty="0"/>
              <a:t>Presenters</a:t>
            </a:r>
            <a:endParaRPr sz="3500" dirty="0"/>
          </a:p>
        </p:txBody>
      </p:sp>
      <p:sp>
        <p:nvSpPr>
          <p:cNvPr id="247" name="Google Shape;247;p31"/>
          <p:cNvSpPr txBox="1">
            <a:spLocks noGrp="1"/>
          </p:cNvSpPr>
          <p:nvPr>
            <p:ph type="body" idx="1"/>
          </p:nvPr>
        </p:nvSpPr>
        <p:spPr>
          <a:xfrm>
            <a:off x="2690190" y="1437400"/>
            <a:ext cx="6257759" cy="2962200"/>
          </a:xfrm>
          <a:prstGeom prst="rect">
            <a:avLst/>
          </a:prstGeom>
        </p:spPr>
        <p:txBody>
          <a:bodyPr spcFirstLastPara="1" wrap="square" lIns="91425" tIns="91425" rIns="91425" bIns="91425" anchor="t" anchorCtr="0">
            <a:noAutofit/>
          </a:bodyPr>
          <a:lstStyle/>
          <a:p>
            <a:pPr marL="114300" indent="0">
              <a:buNone/>
            </a:pPr>
            <a:r>
              <a:rPr lang="en-US" b="1" dirty="0">
                <a:solidFill>
                  <a:schemeClr val="bg2"/>
                </a:solidFill>
                <a:latin typeface="Montserrat" panose="020B0604020202020204" charset="0"/>
              </a:rPr>
              <a:t>Beth Benevides</a:t>
            </a:r>
          </a:p>
          <a:p>
            <a:pPr marL="114300" indent="0">
              <a:buNone/>
            </a:pPr>
            <a:r>
              <a:rPr lang="en-US" sz="1200" dirty="0">
                <a:solidFill>
                  <a:schemeClr val="bg2"/>
                </a:solidFill>
                <a:latin typeface="Montserrat" panose="020B0604020202020204" charset="0"/>
              </a:rPr>
              <a:t>Director of Outreach, Hussman Institute for Autism</a:t>
            </a:r>
          </a:p>
          <a:p>
            <a:pPr marL="114300" indent="0">
              <a:buNone/>
            </a:pPr>
            <a:r>
              <a:rPr lang="en-US" sz="1200" dirty="0">
                <a:solidFill>
                  <a:schemeClr val="bg2"/>
                </a:solidFill>
                <a:latin typeface="Montserrat" panose="020B0604020202020204" charset="0"/>
              </a:rPr>
              <a:t>Advocate &amp; FAPE Program Consultant, Howard County Autism Society </a:t>
            </a:r>
          </a:p>
          <a:p>
            <a:pPr marL="114300" indent="0">
              <a:buNone/>
            </a:pPr>
            <a:endParaRPr lang="en-US" sz="1600" dirty="0">
              <a:solidFill>
                <a:schemeClr val="bg2"/>
              </a:solidFill>
              <a:latin typeface="Montserrat" panose="020B0604020202020204" charset="0"/>
            </a:endParaRPr>
          </a:p>
          <a:p>
            <a:pPr marL="114300" indent="0">
              <a:buNone/>
            </a:pPr>
            <a:r>
              <a:rPr lang="en-US" b="1" dirty="0">
                <a:solidFill>
                  <a:schemeClr val="bg2"/>
                </a:solidFill>
                <a:latin typeface="Montserrat" panose="020B0604020202020204" charset="0"/>
              </a:rPr>
              <a:t>Leslie </a:t>
            </a:r>
            <a:r>
              <a:rPr lang="en-US" b="1" dirty="0" err="1">
                <a:solidFill>
                  <a:schemeClr val="bg2"/>
                </a:solidFill>
                <a:latin typeface="Montserrat" panose="020B0604020202020204" charset="0"/>
              </a:rPr>
              <a:t>Seid</a:t>
            </a:r>
            <a:r>
              <a:rPr lang="en-US" b="1" dirty="0">
                <a:solidFill>
                  <a:schemeClr val="bg2"/>
                </a:solidFill>
                <a:latin typeface="Montserrat" panose="020B0604020202020204" charset="0"/>
              </a:rPr>
              <a:t> Margolis</a:t>
            </a:r>
          </a:p>
          <a:p>
            <a:pPr marL="114300" indent="0">
              <a:buNone/>
            </a:pPr>
            <a:r>
              <a:rPr lang="en-US" sz="1200" dirty="0">
                <a:solidFill>
                  <a:schemeClr val="bg2"/>
                </a:solidFill>
                <a:latin typeface="Montserrat" panose="020B0604020202020204" charset="0"/>
              </a:rPr>
              <a:t>Managing Attorney, Disability Rights Maryland</a:t>
            </a:r>
          </a:p>
          <a:p>
            <a:pPr marL="114300" indent="0">
              <a:buNone/>
            </a:pPr>
            <a:endParaRPr lang="en-US" sz="1600" dirty="0">
              <a:solidFill>
                <a:schemeClr val="bg2"/>
              </a:solidFill>
              <a:latin typeface="Montserrat" panose="020B0604020202020204" charset="0"/>
            </a:endParaRPr>
          </a:p>
          <a:p>
            <a:pPr marL="114300" indent="0">
              <a:buNone/>
            </a:pPr>
            <a:endParaRPr lang="en-US" sz="1600" dirty="0">
              <a:solidFill>
                <a:schemeClr val="bg2"/>
              </a:solidFill>
              <a:latin typeface="Montserrat" panose="020B0604020202020204" charset="0"/>
            </a:endParaRPr>
          </a:p>
          <a:p>
            <a:pPr marL="114300" indent="0">
              <a:buNone/>
            </a:pPr>
            <a:r>
              <a:rPr lang="en-US" b="1" dirty="0">
                <a:solidFill>
                  <a:schemeClr val="bg2"/>
                </a:solidFill>
                <a:latin typeface="Montserrat" panose="020B0604020202020204" charset="0"/>
              </a:rPr>
              <a:t>Yvonne Cox</a:t>
            </a:r>
          </a:p>
          <a:p>
            <a:pPr marL="114300" indent="0">
              <a:buNone/>
            </a:pPr>
            <a:r>
              <a:rPr lang="en-US" sz="1200" dirty="0">
                <a:solidFill>
                  <a:schemeClr val="bg2"/>
                </a:solidFill>
                <a:latin typeface="Montserrat" panose="020B0604020202020204" charset="0"/>
              </a:rPr>
              <a:t>Instructional Facilitator, Instructional Interventions, HCPSS</a:t>
            </a:r>
          </a:p>
          <a:p>
            <a:pPr marL="114300" indent="0">
              <a:buNone/>
            </a:pPr>
            <a:endParaRPr lang="en-US" sz="1600" dirty="0">
              <a:solidFill>
                <a:schemeClr val="bg2"/>
              </a:solidFill>
            </a:endParaRPr>
          </a:p>
          <a:p>
            <a:pPr marL="114300" indent="0">
              <a:buNone/>
            </a:pPr>
            <a:endParaRPr lang="en-US" sz="1600" dirty="0">
              <a:solidFill>
                <a:schemeClr val="bg2"/>
              </a:solidFill>
            </a:endParaRPr>
          </a:p>
          <a:p>
            <a:pPr marL="114300" indent="0">
              <a:buNone/>
            </a:pPr>
            <a:endParaRPr lang="en-US" sz="1600" dirty="0">
              <a:solidFill>
                <a:schemeClr val="bg2"/>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151" y="1608458"/>
            <a:ext cx="1801938" cy="484742"/>
          </a:xfrm>
          <a:prstGeom prst="rect">
            <a:avLst/>
          </a:prstGeom>
          <a:ln>
            <a:noFill/>
          </a:ln>
          <a:effectLst>
            <a:outerShdw blurRad="190500" algn="tl" rotWithShape="0">
              <a:srgbClr val="000000">
                <a:alpha val="70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0152" y="2632870"/>
            <a:ext cx="1801938" cy="507895"/>
          </a:xfrm>
          <a:prstGeom prst="rect">
            <a:avLst/>
          </a:prstGeom>
          <a:ln>
            <a:noFill/>
          </a:ln>
          <a:effectLst>
            <a:outerShdw blurRad="190500" algn="tl" rotWithShape="0">
              <a:srgbClr val="000000">
                <a:alpha val="70000"/>
              </a:srgbClr>
            </a:outerShdw>
          </a:effectLst>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0152" y="3620070"/>
            <a:ext cx="1801938" cy="60737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576211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38"/>
          <p:cNvSpPr txBox="1">
            <a:spLocks noGrp="1"/>
          </p:cNvSpPr>
          <p:nvPr>
            <p:ph type="body" idx="2"/>
          </p:nvPr>
        </p:nvSpPr>
        <p:spPr>
          <a:xfrm>
            <a:off x="4895112" y="255414"/>
            <a:ext cx="3837000" cy="42243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US" dirty="0">
                <a:solidFill>
                  <a:srgbClr val="424242"/>
                </a:solidFill>
              </a:rPr>
              <a:t>Alternative Service Delivery Model (ASDM) Plans include Accommodations, Supplementary Aids and Services, and Program Modifications</a:t>
            </a:r>
          </a:p>
          <a:p>
            <a:pPr marL="0" lvl="0" indent="0" algn="l" rtl="0">
              <a:lnSpc>
                <a:spcPct val="100000"/>
              </a:lnSpc>
              <a:spcBef>
                <a:spcPts val="0"/>
              </a:spcBef>
              <a:spcAft>
                <a:spcPts val="0"/>
              </a:spcAft>
              <a:buNone/>
            </a:pPr>
            <a:endParaRPr lang="en-US" dirty="0">
              <a:solidFill>
                <a:srgbClr val="424242"/>
              </a:solidFill>
            </a:endParaRPr>
          </a:p>
          <a:p>
            <a:pPr marL="285750" indent="-285750">
              <a:lnSpc>
                <a:spcPct val="100000"/>
              </a:lnSpc>
            </a:pPr>
            <a:r>
              <a:rPr lang="en-US" dirty="0">
                <a:solidFill>
                  <a:srgbClr val="424242"/>
                </a:solidFill>
              </a:rPr>
              <a:t>What can be implemented as written in the IEP</a:t>
            </a:r>
          </a:p>
          <a:p>
            <a:pPr marL="285750" indent="-285750">
              <a:lnSpc>
                <a:spcPct val="100000"/>
              </a:lnSpc>
            </a:pPr>
            <a:endParaRPr lang="en-US" dirty="0">
              <a:solidFill>
                <a:srgbClr val="424242"/>
              </a:solidFill>
            </a:endParaRPr>
          </a:p>
          <a:p>
            <a:pPr marL="285750" indent="-285750">
              <a:lnSpc>
                <a:spcPct val="100000"/>
              </a:lnSpc>
            </a:pPr>
            <a:r>
              <a:rPr lang="en-US" dirty="0">
                <a:solidFill>
                  <a:srgbClr val="424242"/>
                </a:solidFill>
              </a:rPr>
              <a:t>What cannot be implemented as written</a:t>
            </a:r>
          </a:p>
          <a:p>
            <a:pPr marL="285750" indent="-285750">
              <a:lnSpc>
                <a:spcPct val="100000"/>
              </a:lnSpc>
            </a:pPr>
            <a:endParaRPr lang="en-US" dirty="0">
              <a:solidFill>
                <a:srgbClr val="424242"/>
              </a:solidFill>
            </a:endParaRPr>
          </a:p>
          <a:p>
            <a:pPr marL="285750" indent="-285750">
              <a:lnSpc>
                <a:spcPct val="100000"/>
              </a:lnSpc>
            </a:pPr>
            <a:r>
              <a:rPr lang="en-US" dirty="0">
                <a:solidFill>
                  <a:srgbClr val="424242"/>
                </a:solidFill>
              </a:rPr>
              <a:t>What changes are necessary</a:t>
            </a:r>
          </a:p>
          <a:p>
            <a:pPr marL="0" lvl="0" indent="0" algn="l" rtl="0">
              <a:lnSpc>
                <a:spcPct val="100000"/>
              </a:lnSpc>
              <a:spcBef>
                <a:spcPts val="0"/>
              </a:spcBef>
              <a:spcAft>
                <a:spcPts val="0"/>
              </a:spcAft>
              <a:buNone/>
            </a:pPr>
            <a:endParaRPr lang="en-US" dirty="0">
              <a:solidFill>
                <a:srgbClr val="424242"/>
              </a:solidFill>
            </a:endParaRPr>
          </a:p>
        </p:txBody>
      </p:sp>
      <p:sp>
        <p:nvSpPr>
          <p:cNvPr id="293" name="Google Shape;293;p38"/>
          <p:cNvSpPr txBox="1">
            <a:spLocks noGrp="1"/>
          </p:cNvSpPr>
          <p:nvPr>
            <p:ph type="title"/>
          </p:nvPr>
        </p:nvSpPr>
        <p:spPr>
          <a:xfrm>
            <a:off x="265500" y="1078750"/>
            <a:ext cx="4045200" cy="1789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Accommodations during Virtual Learning</a:t>
            </a:r>
            <a:endParaRPr dirty="0"/>
          </a:p>
        </p:txBody>
      </p:sp>
      <p:sp>
        <p:nvSpPr>
          <p:cNvPr id="2" name="Rectangle 1"/>
          <p:cNvSpPr/>
          <p:nvPr/>
        </p:nvSpPr>
        <p:spPr>
          <a:xfrm>
            <a:off x="265500" y="4334248"/>
            <a:ext cx="4572000" cy="738664"/>
          </a:xfrm>
          <a:prstGeom prst="rect">
            <a:avLst/>
          </a:prstGeom>
        </p:spPr>
        <p:txBody>
          <a:bodyPr>
            <a:spAutoFit/>
          </a:bodyPr>
          <a:lstStyle/>
          <a:p>
            <a:r>
              <a:rPr lang="en-US" dirty="0">
                <a:solidFill>
                  <a:schemeClr val="bg1"/>
                </a:solidFill>
                <a:latin typeface="Montserrat" panose="020B0604020202020204" charset="0"/>
              </a:rPr>
              <a:t>MSDE Technical Assistance Bulletin #20-03</a:t>
            </a:r>
          </a:p>
          <a:p>
            <a:r>
              <a:rPr lang="en-US" dirty="0">
                <a:solidFill>
                  <a:schemeClr val="bg1"/>
                </a:solidFill>
                <a:latin typeface="Montserrat" panose="020B0604020202020204" charset="0"/>
              </a:rPr>
              <a:t>“Providing Continuity of Learning to Students with Disabilities during COVID-19”</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ASDM Plans  </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114300" indent="0">
              <a:buNone/>
            </a:pPr>
            <a:r>
              <a:rPr lang="en-US" dirty="0"/>
              <a:t>Guiding questions in relation to supplementary aids and services:</a:t>
            </a:r>
          </a:p>
          <a:p>
            <a:pPr marL="114300" indent="0">
              <a:buNone/>
            </a:pPr>
            <a:endParaRPr lang="en-US" dirty="0"/>
          </a:p>
          <a:p>
            <a:r>
              <a:rPr lang="en-US" dirty="0"/>
              <a:t>Are new  or different accommodations, supplementary aids and services, and/or program modifications needed? </a:t>
            </a:r>
          </a:p>
          <a:p>
            <a:endParaRPr lang="en-US" dirty="0"/>
          </a:p>
          <a:p>
            <a:r>
              <a:rPr lang="en-US" dirty="0"/>
              <a:t>How will Assistive Technology (AT) be used to facilitate continued progress at home, as appropriate? </a:t>
            </a:r>
          </a:p>
          <a:p>
            <a:endParaRPr lang="en-US" dirty="0"/>
          </a:p>
          <a:p>
            <a:r>
              <a:rPr lang="en-US" dirty="0"/>
              <a:t>Are additional specialists (e.g., psychologist, AT specialist) needed to assist the family with collaborating to implement the IEP at home?</a:t>
            </a:r>
          </a:p>
          <a:p>
            <a:pPr marL="254000" lvl="0" indent="-139700">
              <a:lnSpc>
                <a:spcPct val="100000"/>
              </a:lnSpc>
              <a:buClr>
                <a:schemeClr val="lt1"/>
              </a:buClr>
              <a:buNone/>
            </a:pPr>
            <a:endParaRPr lang="en-US" dirty="0">
              <a:solidFill>
                <a:srgbClr val="424242"/>
              </a:solidFill>
            </a:endParaRPr>
          </a:p>
          <a:p>
            <a:pPr marL="114300" indent="0">
              <a:buNone/>
            </a:pPr>
            <a:endParaRPr lang="en-US" dirty="0"/>
          </a:p>
          <a:p>
            <a:pPr marL="114300" indent="0">
              <a:buNone/>
            </a:pPr>
            <a:endParaRPr lang="en-US" dirty="0"/>
          </a:p>
          <a:p>
            <a:pPr marL="114300" indent="0">
              <a:buNone/>
            </a:pPr>
            <a:endParaRPr sz="1100" dirty="0">
              <a:solidFill>
                <a:srgbClr val="424242"/>
              </a:solidFill>
              <a:latin typeface="Montserrat" panose="020B0604020202020204" charset="0"/>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14756307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ASDM Plans  </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r>
              <a:rPr lang="en-US" dirty="0"/>
              <a:t>Does the family need information, support, or training to assist their child in learning at home? </a:t>
            </a:r>
          </a:p>
          <a:p>
            <a:pPr marL="114300" indent="0">
              <a:buNone/>
            </a:pPr>
            <a:endParaRPr lang="en-US" dirty="0"/>
          </a:p>
          <a:p>
            <a:r>
              <a:rPr lang="en-US" dirty="0"/>
              <a:t>Does the family need information, support, or training to support their child’s social-emotional well-being? </a:t>
            </a:r>
          </a:p>
          <a:p>
            <a:endParaRPr lang="en-US" dirty="0"/>
          </a:p>
          <a:p>
            <a:r>
              <a:rPr lang="en-US" dirty="0"/>
              <a:t>Does the family need information, support, or training to implement behavioral interventions or functional skill development at home?</a:t>
            </a: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3738516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38"/>
          <p:cNvSpPr txBox="1">
            <a:spLocks noGrp="1"/>
          </p:cNvSpPr>
          <p:nvPr>
            <p:ph type="body" idx="2"/>
          </p:nvPr>
        </p:nvSpPr>
        <p:spPr>
          <a:xfrm>
            <a:off x="4895112" y="255414"/>
            <a:ext cx="3837000" cy="4224300"/>
          </a:xfrm>
          <a:prstGeom prst="rect">
            <a:avLst/>
          </a:prstGeom>
        </p:spPr>
        <p:txBody>
          <a:bodyPr spcFirstLastPara="1" wrap="square" lIns="91425" tIns="91425" rIns="91425" bIns="91425" anchor="ctr" anchorCtr="0">
            <a:noAutofit/>
          </a:bodyPr>
          <a:lstStyle/>
          <a:p>
            <a:pPr marL="450342" indent="-285750"/>
            <a:r>
              <a:rPr lang="en-US" dirty="0">
                <a:solidFill>
                  <a:srgbClr val="424242"/>
                </a:solidFill>
              </a:rPr>
              <a:t>Instructional Supports</a:t>
            </a:r>
          </a:p>
          <a:p>
            <a:pPr marL="450342" indent="-285750"/>
            <a:r>
              <a:rPr lang="en-US" altLang="en-US" dirty="0">
                <a:solidFill>
                  <a:schemeClr val="bg2"/>
                </a:solidFill>
                <a:cs typeface="Tahoma" panose="020B0604030504040204" pitchFamily="34" charset="0"/>
              </a:rPr>
              <a:t>Program Modifications</a:t>
            </a:r>
          </a:p>
          <a:p>
            <a:pPr marL="450342" indent="-285750"/>
            <a:r>
              <a:rPr lang="en-US" altLang="en-US" dirty="0">
                <a:solidFill>
                  <a:schemeClr val="bg2"/>
                </a:solidFill>
                <a:cs typeface="Tahoma" panose="020B0604030504040204" pitchFamily="34" charset="0"/>
              </a:rPr>
              <a:t>Social/Behavior Supports</a:t>
            </a:r>
          </a:p>
          <a:p>
            <a:pPr marL="450342" indent="-285750"/>
            <a:r>
              <a:rPr lang="en-US" altLang="en-US" dirty="0">
                <a:solidFill>
                  <a:schemeClr val="bg2"/>
                </a:solidFill>
                <a:cs typeface="Tahoma" panose="020B0604030504040204" pitchFamily="34" charset="0"/>
              </a:rPr>
              <a:t>Physical/Environmental Supports</a:t>
            </a:r>
          </a:p>
          <a:p>
            <a:pPr marL="450342" indent="-285750"/>
            <a:r>
              <a:rPr lang="en-US" altLang="en-US" dirty="0">
                <a:solidFill>
                  <a:schemeClr val="bg2"/>
                </a:solidFill>
                <a:cs typeface="Tahoma" panose="020B0604030504040204" pitchFamily="34" charset="0"/>
              </a:rPr>
              <a:t>School Personnel/Parental Supports</a:t>
            </a:r>
          </a:p>
          <a:p>
            <a:pPr marL="0" lvl="0" indent="0" algn="l" rtl="0">
              <a:lnSpc>
                <a:spcPct val="100000"/>
              </a:lnSpc>
              <a:spcBef>
                <a:spcPts val="0"/>
              </a:spcBef>
              <a:spcAft>
                <a:spcPts val="0"/>
              </a:spcAft>
              <a:buNone/>
            </a:pPr>
            <a:endParaRPr lang="en-US" dirty="0">
              <a:solidFill>
                <a:srgbClr val="424242"/>
              </a:solidFill>
            </a:endParaRPr>
          </a:p>
          <a:p>
            <a:pPr marL="0" lvl="0" indent="0" algn="l" rtl="0">
              <a:lnSpc>
                <a:spcPct val="100000"/>
              </a:lnSpc>
              <a:spcBef>
                <a:spcPts val="0"/>
              </a:spcBef>
              <a:spcAft>
                <a:spcPts val="0"/>
              </a:spcAft>
              <a:buNone/>
            </a:pPr>
            <a:endParaRPr lang="en-US" dirty="0">
              <a:solidFill>
                <a:srgbClr val="424242"/>
              </a:solidFill>
            </a:endParaRPr>
          </a:p>
        </p:txBody>
      </p:sp>
      <p:sp>
        <p:nvSpPr>
          <p:cNvPr id="293" name="Google Shape;293;p38"/>
          <p:cNvSpPr txBox="1">
            <a:spLocks noGrp="1"/>
          </p:cNvSpPr>
          <p:nvPr>
            <p:ph type="title"/>
          </p:nvPr>
        </p:nvSpPr>
        <p:spPr>
          <a:xfrm>
            <a:off x="265500" y="1904374"/>
            <a:ext cx="4045200" cy="1789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br>
              <a:rPr lang="en" dirty="0"/>
            </a:br>
            <a:br>
              <a:rPr lang="en" dirty="0"/>
            </a:br>
            <a:br>
              <a:rPr lang="en" dirty="0"/>
            </a:br>
            <a:br>
              <a:rPr lang="en" dirty="0"/>
            </a:br>
            <a:br>
              <a:rPr lang="en" dirty="0"/>
            </a:br>
            <a:r>
              <a:rPr lang="en" dirty="0"/>
              <a:t>Accommodations that may be necessary during virtual learning</a:t>
            </a:r>
            <a:endParaRPr dirty="0"/>
          </a:p>
        </p:txBody>
      </p:sp>
    </p:spTree>
    <p:extLst>
      <p:ext uri="{BB962C8B-B14F-4D97-AF65-F5344CB8AC3E}">
        <p14:creationId xmlns:p14="http://schemas.microsoft.com/office/powerpoint/2010/main" val="1825810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Examples </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Individualized schedules</a:t>
            </a: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Check-in / check-out with teacher or case manager</a:t>
            </a: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Extra time to complete assignments</a:t>
            </a: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Social stories </a:t>
            </a: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Virtual </a:t>
            </a:r>
            <a:r>
              <a:rPr lang="en-US" dirty="0" err="1">
                <a:solidFill>
                  <a:srgbClr val="424242"/>
                </a:solidFill>
              </a:rPr>
              <a:t>manipulatives</a:t>
            </a: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Use of visuals/pictures</a:t>
            </a: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1:1 support -- support in breakout rooms, small groups, on asynchronous learning days, in-home support from paraprofessionals (determined on a case-by-case basis by IEP Team and Compliance Office)</a:t>
            </a:r>
            <a:endParaRPr dirty="0">
              <a:solidFill>
                <a:srgbClr val="424242"/>
              </a:solidFill>
            </a:endParaRPr>
          </a:p>
        </p:txBody>
      </p:sp>
    </p:spTree>
    <p:extLst>
      <p:ext uri="{BB962C8B-B14F-4D97-AF65-F5344CB8AC3E}">
        <p14:creationId xmlns:p14="http://schemas.microsoft.com/office/powerpoint/2010/main" val="101210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Examples of Adapted / Necessary Materials </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Printed books or PDFs to accompany virtual </a:t>
            </a:r>
            <a:r>
              <a:rPr lang="en-US" dirty="0" err="1">
                <a:solidFill>
                  <a:srgbClr val="424242"/>
                </a:solidFill>
              </a:rPr>
              <a:t>storytime</a:t>
            </a: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Large lined paper</a:t>
            </a: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Pencil grips</a:t>
            </a: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Large pencils/highlighters</a:t>
            </a: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Adapted scissors</a:t>
            </a: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p:txBody>
      </p:sp>
    </p:spTree>
    <p:extLst>
      <p:ext uri="{BB962C8B-B14F-4D97-AF65-F5344CB8AC3E}">
        <p14:creationId xmlns:p14="http://schemas.microsoft.com/office/powerpoint/2010/main" val="2532301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38"/>
          <p:cNvSpPr txBox="1">
            <a:spLocks noGrp="1"/>
          </p:cNvSpPr>
          <p:nvPr>
            <p:ph type="body" idx="2"/>
          </p:nvPr>
        </p:nvSpPr>
        <p:spPr>
          <a:xfrm>
            <a:off x="4895112" y="255414"/>
            <a:ext cx="3837000" cy="42243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n-US" dirty="0">
                <a:solidFill>
                  <a:srgbClr val="424242"/>
                </a:solidFill>
              </a:rPr>
              <a:t>Whether schools are fully in-person, partially in-person, or fully virtual, the IEP process remains the same. </a:t>
            </a:r>
          </a:p>
          <a:p>
            <a:pPr marL="0" lvl="0" indent="0" algn="l" rtl="0">
              <a:lnSpc>
                <a:spcPct val="100000"/>
              </a:lnSpc>
              <a:spcBef>
                <a:spcPts val="0"/>
              </a:spcBef>
              <a:spcAft>
                <a:spcPts val="0"/>
              </a:spcAft>
              <a:buNone/>
            </a:pPr>
            <a:endParaRPr lang="en-US" dirty="0">
              <a:solidFill>
                <a:srgbClr val="424242"/>
              </a:solidFill>
            </a:endParaRPr>
          </a:p>
          <a:p>
            <a:pPr marL="0" lvl="0" indent="0" algn="l" rtl="0">
              <a:lnSpc>
                <a:spcPct val="100000"/>
              </a:lnSpc>
              <a:spcBef>
                <a:spcPts val="0"/>
              </a:spcBef>
              <a:spcAft>
                <a:spcPts val="0"/>
              </a:spcAft>
              <a:buNone/>
            </a:pPr>
            <a:r>
              <a:rPr lang="en-US" dirty="0">
                <a:solidFill>
                  <a:srgbClr val="424242"/>
                </a:solidFill>
              </a:rPr>
              <a:t>When parents have concerns, when students are struggling, parents should exercise their rights to an IEP meeting.</a:t>
            </a:r>
          </a:p>
        </p:txBody>
      </p:sp>
      <p:sp>
        <p:nvSpPr>
          <p:cNvPr id="293" name="Google Shape;293;p38"/>
          <p:cNvSpPr txBox="1">
            <a:spLocks noGrp="1"/>
          </p:cNvSpPr>
          <p:nvPr>
            <p:ph type="title"/>
          </p:nvPr>
        </p:nvSpPr>
        <p:spPr>
          <a:xfrm>
            <a:off x="256622" y="2516933"/>
            <a:ext cx="4045200" cy="1789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br>
              <a:rPr lang="en" dirty="0"/>
            </a:br>
            <a:br>
              <a:rPr lang="en" dirty="0"/>
            </a:br>
            <a:br>
              <a:rPr lang="en" dirty="0"/>
            </a:br>
            <a:br>
              <a:rPr lang="en" dirty="0"/>
            </a:br>
            <a:br>
              <a:rPr lang="en" dirty="0"/>
            </a:br>
            <a:r>
              <a:rPr lang="en" dirty="0"/>
              <a:t>Collaborating with IEP Teams—</a:t>
            </a:r>
            <a:br>
              <a:rPr lang="en" dirty="0"/>
            </a:br>
            <a:br>
              <a:rPr lang="en" dirty="0"/>
            </a:br>
            <a:r>
              <a:rPr lang="en" dirty="0"/>
              <a:t>The Process to Address Concerns</a:t>
            </a:r>
            <a:endParaRPr dirty="0"/>
          </a:p>
        </p:txBody>
      </p:sp>
    </p:spTree>
    <p:extLst>
      <p:ext uri="{BB962C8B-B14F-4D97-AF65-F5344CB8AC3E}">
        <p14:creationId xmlns:p14="http://schemas.microsoft.com/office/powerpoint/2010/main" val="2168604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Scenario</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Sally is a 10</a:t>
            </a:r>
            <a:r>
              <a:rPr lang="en-US" baseline="30000" dirty="0">
                <a:solidFill>
                  <a:srgbClr val="424242"/>
                </a:solidFill>
              </a:rPr>
              <a:t>th</a:t>
            </a:r>
            <a:r>
              <a:rPr lang="en-US" dirty="0">
                <a:solidFill>
                  <a:srgbClr val="424242"/>
                </a:solidFill>
              </a:rPr>
              <a:t> grade diploma-bound student with an IEP. Generally a solid B student, Sally is currently receiving D’s in every class since the first quarter of the year. Canvas shows “missing,” “late,” or “incomplete” for the majority of her assignments. Her parents have stopped nagging her because her anxiety is so high and she shuts down every time they ask about school. </a:t>
            </a: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Her parents are at a loss on how to help her. She needs help managing her schedule and prioritizing her assignments. She also needs help communicating with her teachers when she is unable to complete an assignment—she is afraid to speak up or ask for help. </a:t>
            </a: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 </a:t>
            </a: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38282837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Step 1. Look at the IEP, Section III.</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Are these challenges related to Sally’s disabilities of autism, ADHD, and generalized anxiety?</a:t>
            </a: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Are there accommodations, supplementary aids, or program modifications in place to support Sally with some of these executive functioning deficits? </a:t>
            </a: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 </a:t>
            </a: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574387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Step 2. Look at the ASDM Plan</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254000" lvl="0" indent="-139700">
              <a:lnSpc>
                <a:spcPct val="100000"/>
              </a:lnSpc>
              <a:buClr>
                <a:schemeClr val="lt1"/>
              </a:buClr>
              <a:buNone/>
            </a:pPr>
            <a:r>
              <a:rPr lang="en-US" dirty="0">
                <a:solidFill>
                  <a:srgbClr val="424242"/>
                </a:solidFill>
              </a:rPr>
              <a:t>Are these supports to be implemented during the ASDM?</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r>
              <a:rPr lang="en-US" dirty="0">
                <a:solidFill>
                  <a:srgbClr val="424242"/>
                </a:solidFill>
              </a:rPr>
              <a:t>Are any of these supports noted on the ASDM plan as “unable to be implemented”?</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 </a:t>
            </a: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3532866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31"/>
          <p:cNvSpPr txBox="1">
            <a:spLocks noGrp="1"/>
          </p:cNvSpPr>
          <p:nvPr>
            <p:ph type="title"/>
          </p:nvPr>
        </p:nvSpPr>
        <p:spPr>
          <a:xfrm>
            <a:off x="311700" y="372500"/>
            <a:ext cx="8520600" cy="7335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500" dirty="0"/>
              <a:t>Presentation Outcomes</a:t>
            </a:r>
            <a:endParaRPr sz="3500" dirty="0"/>
          </a:p>
        </p:txBody>
      </p:sp>
      <p:sp>
        <p:nvSpPr>
          <p:cNvPr id="247" name="Google Shape;247;p31"/>
          <p:cNvSpPr txBox="1">
            <a:spLocks noGrp="1"/>
          </p:cNvSpPr>
          <p:nvPr>
            <p:ph type="body" idx="1"/>
          </p:nvPr>
        </p:nvSpPr>
        <p:spPr>
          <a:xfrm>
            <a:off x="196050" y="1437400"/>
            <a:ext cx="8751900" cy="2962200"/>
          </a:xfrm>
          <a:prstGeom prst="rect">
            <a:avLst/>
          </a:prstGeom>
        </p:spPr>
        <p:txBody>
          <a:bodyPr spcFirstLastPara="1" wrap="square" lIns="91425" tIns="91425" rIns="91425" bIns="91425" anchor="t" anchorCtr="0">
            <a:noAutofit/>
          </a:bodyPr>
          <a:lstStyle/>
          <a:p>
            <a:pPr marL="457200" lvl="0" indent="-368300" algn="l" rtl="0">
              <a:lnSpc>
                <a:spcPct val="150000"/>
              </a:lnSpc>
              <a:spcBef>
                <a:spcPts val="0"/>
              </a:spcBef>
              <a:spcAft>
                <a:spcPts val="0"/>
              </a:spcAft>
              <a:buSzPts val="2200"/>
              <a:buChar char="●"/>
            </a:pPr>
            <a:r>
              <a:rPr lang="en" sz="2200" dirty="0">
                <a:latin typeface="Montserrat" panose="020B0604020202020204" charset="0"/>
              </a:rPr>
              <a:t>Review </a:t>
            </a:r>
            <a:r>
              <a:rPr lang="en-US" sz="2200" b="1" dirty="0">
                <a:solidFill>
                  <a:schemeClr val="accent1"/>
                </a:solidFill>
                <a:latin typeface="Montserrat" panose="020B0604020202020204" charset="0"/>
              </a:rPr>
              <a:t>Special Considerations and Accommodations </a:t>
            </a:r>
            <a:r>
              <a:rPr lang="en" sz="2200" dirty="0">
                <a:latin typeface="Montserrat" panose="020B0604020202020204" charset="0"/>
              </a:rPr>
              <a:t>Review </a:t>
            </a:r>
            <a:r>
              <a:rPr lang="en" sz="2200" b="1" dirty="0">
                <a:solidFill>
                  <a:srgbClr val="607D8B"/>
                </a:solidFill>
                <a:latin typeface="Montserrat" panose="020B0604020202020204" charset="0"/>
              </a:rPr>
              <a:t>legal requirements </a:t>
            </a:r>
            <a:r>
              <a:rPr lang="en" sz="2200" dirty="0">
                <a:solidFill>
                  <a:schemeClr val="bg2"/>
                </a:solidFill>
                <a:latin typeface="Montserrat" panose="020B0604020202020204" charset="0"/>
              </a:rPr>
              <a:t>of the IEP and ASDM Plan</a:t>
            </a:r>
          </a:p>
          <a:p>
            <a:pPr lvl="0" indent="-368300">
              <a:lnSpc>
                <a:spcPct val="150000"/>
              </a:lnSpc>
              <a:buSzPts val="2200"/>
            </a:pPr>
            <a:r>
              <a:rPr lang="en" sz="2200" dirty="0">
                <a:latin typeface="Montserrat" panose="020B0604020202020204" charset="0"/>
              </a:rPr>
              <a:t>Discuss </a:t>
            </a:r>
            <a:r>
              <a:rPr lang="en" sz="2200" b="1" dirty="0">
                <a:solidFill>
                  <a:srgbClr val="607D8B"/>
                </a:solidFill>
                <a:latin typeface="Montserrat" panose="020B0604020202020204" charset="0"/>
              </a:rPr>
              <a:t>steps to address issues </a:t>
            </a:r>
            <a:r>
              <a:rPr lang="en-US" sz="2200" dirty="0">
                <a:solidFill>
                  <a:schemeClr val="bg2"/>
                </a:solidFill>
                <a:latin typeface="Montserrat" panose="020B0604020202020204" charset="0"/>
              </a:rPr>
              <a:t>with teachers </a:t>
            </a:r>
          </a:p>
          <a:p>
            <a:pPr lvl="0" indent="-368300">
              <a:lnSpc>
                <a:spcPct val="150000"/>
              </a:lnSpc>
              <a:buSzPts val="2200"/>
            </a:pPr>
            <a:r>
              <a:rPr lang="en" sz="2200" dirty="0">
                <a:latin typeface="Montserrat" panose="020B0604020202020204" charset="0"/>
              </a:rPr>
              <a:t>Share </a:t>
            </a:r>
            <a:r>
              <a:rPr lang="en" sz="2200" b="1" dirty="0">
                <a:solidFill>
                  <a:schemeClr val="accent1"/>
                </a:solidFill>
                <a:latin typeface="Montserrat" panose="020B0604020202020204" charset="0"/>
              </a:rPr>
              <a:t>ideas on specific accommodations </a:t>
            </a:r>
            <a:r>
              <a:rPr lang="en" sz="2200" dirty="0">
                <a:latin typeface="Montserrat" panose="020B0604020202020204" charset="0"/>
              </a:rPr>
              <a:t>for</a:t>
            </a:r>
            <a:r>
              <a:rPr lang="en-US" sz="2200" dirty="0">
                <a:latin typeface="Montserrat" panose="020B0604020202020204" charset="0"/>
              </a:rPr>
              <a:t> t</a:t>
            </a:r>
            <a:r>
              <a:rPr lang="en" sz="2200" dirty="0">
                <a:latin typeface="Montserrat" panose="020B0604020202020204" charset="0"/>
              </a:rPr>
              <a:t>he virtual environment and beyond</a:t>
            </a:r>
            <a:endParaRPr sz="2200" dirty="0">
              <a:solidFill>
                <a:srgbClr val="607D8B"/>
              </a:solidFill>
              <a:latin typeface="Montserrat" panose="020B060402020202020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Step 3. Email the Teacher and/or Case Manager </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114300" lvl="0" indent="0">
              <a:lnSpc>
                <a:spcPct val="100000"/>
              </a:lnSpc>
              <a:buClr>
                <a:schemeClr val="lt1"/>
              </a:buClr>
              <a:buNone/>
            </a:pPr>
            <a:r>
              <a:rPr lang="en-US" dirty="0">
                <a:solidFill>
                  <a:srgbClr val="424242"/>
                </a:solidFill>
              </a:rPr>
              <a:t>Document your concerns in writing</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r>
              <a:rPr lang="en-US" dirty="0">
                <a:solidFill>
                  <a:srgbClr val="424242"/>
                </a:solidFill>
              </a:rPr>
              <a:t>Be specific—what’s happening, what are you noticing, what isn’t being provided that should be</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r>
              <a:rPr lang="en-US" dirty="0">
                <a:solidFill>
                  <a:srgbClr val="424242"/>
                </a:solidFill>
              </a:rPr>
              <a:t>Refer to the IEP and ASDM—quote the accommodation that should be provided, how often (frequency), and by whom (provider)</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 </a:t>
            </a: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3663351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Step 4. Talk with the Teacher and/or Case Manager</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254000" lvl="0" indent="-139700">
              <a:lnSpc>
                <a:spcPct val="100000"/>
              </a:lnSpc>
              <a:buClr>
                <a:schemeClr val="lt1"/>
              </a:buClr>
              <a:buNone/>
            </a:pPr>
            <a:r>
              <a:rPr lang="en-US" dirty="0">
                <a:solidFill>
                  <a:srgbClr val="424242"/>
                </a:solidFill>
              </a:rPr>
              <a:t>Request a meeting to discuss concerns with the case manager, specific teacher, and/or entire IEP team </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r>
              <a:rPr lang="en-US" dirty="0">
                <a:solidFill>
                  <a:srgbClr val="424242"/>
                </a:solidFill>
              </a:rPr>
              <a:t>Informal conversations may solve problems—follow up in writing with what was discussed and what your understanding of the solution is</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r>
              <a:rPr lang="en-US" dirty="0">
                <a:solidFill>
                  <a:srgbClr val="424242"/>
                </a:solidFill>
              </a:rPr>
              <a:t>Agree on outcomes and how you will know progress is being made or the issue has been addressed</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 </a:t>
            </a: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1145658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Step 5. Request an IEP Team Meeting</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254000" lvl="0" indent="-139700">
              <a:lnSpc>
                <a:spcPct val="100000"/>
              </a:lnSpc>
              <a:buClr>
                <a:schemeClr val="lt1"/>
              </a:buClr>
              <a:buNone/>
            </a:pPr>
            <a:r>
              <a:rPr lang="en-US" dirty="0">
                <a:solidFill>
                  <a:srgbClr val="424242"/>
                </a:solidFill>
              </a:rPr>
              <a:t>IEP team meetings ensure discussions and agreements are documented</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r>
              <a:rPr lang="en-US" dirty="0">
                <a:solidFill>
                  <a:srgbClr val="424242"/>
                </a:solidFill>
              </a:rPr>
              <a:t>Amendments may be made to the IEP and/or ASDM Plan</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r>
              <a:rPr lang="en-US" dirty="0">
                <a:solidFill>
                  <a:srgbClr val="424242"/>
                </a:solidFill>
              </a:rPr>
              <a:t>Agree on outcomes and how you will know progress is being made or the issue has been addressed</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 </a:t>
            </a: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35981978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Step 6. Track Progress</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254000" lvl="0" indent="-139700">
              <a:lnSpc>
                <a:spcPct val="100000"/>
              </a:lnSpc>
              <a:buClr>
                <a:schemeClr val="lt1"/>
              </a:buClr>
              <a:buNone/>
            </a:pPr>
            <a:r>
              <a:rPr lang="en-US" dirty="0">
                <a:solidFill>
                  <a:srgbClr val="424242"/>
                </a:solidFill>
              </a:rPr>
              <a:t>Did anything change? What specifically?</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r>
              <a:rPr lang="en-US" dirty="0">
                <a:solidFill>
                  <a:srgbClr val="424242"/>
                </a:solidFill>
              </a:rPr>
              <a:t>Did anything improve? How can you tell?</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r>
              <a:rPr lang="en-US" dirty="0">
                <a:solidFill>
                  <a:srgbClr val="424242"/>
                </a:solidFill>
              </a:rPr>
              <a:t>Do you need to call another meeting?</a:t>
            </a: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nSpc>
                <a:spcPct val="100000"/>
              </a:lnSpc>
              <a:buClr>
                <a:schemeClr val="lt1"/>
              </a:buClr>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lang="en-US"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r>
              <a:rPr lang="en-US" dirty="0">
                <a:solidFill>
                  <a:srgbClr val="424242"/>
                </a:solidFill>
              </a:rPr>
              <a:t> </a:t>
            </a: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22529184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50"/>
          <p:cNvSpPr txBox="1">
            <a:spLocks noGrp="1"/>
          </p:cNvSpPr>
          <p:nvPr>
            <p:ph type="ctrTitle"/>
          </p:nvPr>
        </p:nvSpPr>
        <p:spPr>
          <a:xfrm>
            <a:off x="411175" y="892874"/>
            <a:ext cx="8282400" cy="2109000"/>
          </a:xfrm>
          <a:prstGeom prst="rect">
            <a:avLst/>
          </a:prstGeom>
        </p:spPr>
        <p:txBody>
          <a:bodyPr spcFirstLastPara="1" wrap="square" lIns="91425" tIns="91425" rIns="91425" bIns="91425" anchor="b" anchorCtr="0">
            <a:noAutofit/>
          </a:bodyPr>
          <a:lstStyle/>
          <a:p>
            <a:pPr algn="l"/>
            <a:r>
              <a:rPr lang="en" sz="2000" dirty="0"/>
              <a:t> </a:t>
            </a:r>
            <a:br>
              <a:rPr lang="en" sz="2000" dirty="0"/>
            </a:br>
            <a:br>
              <a:rPr lang="en" sz="2000" dirty="0"/>
            </a:br>
            <a:br>
              <a:rPr lang="en" sz="2000" dirty="0"/>
            </a:br>
            <a:r>
              <a:rPr lang="en-US" sz="2000" dirty="0">
                <a:latin typeface="Montserrat" panose="020B0604020202020204" charset="0"/>
              </a:rPr>
              <a:t>Maryland Assessment, Accessibility, and </a:t>
            </a:r>
            <a:br>
              <a:rPr lang="en-US" sz="2000" dirty="0">
                <a:latin typeface="Montserrat" panose="020B0604020202020204" charset="0"/>
              </a:rPr>
            </a:br>
            <a:r>
              <a:rPr lang="en-US" sz="2000" dirty="0">
                <a:latin typeface="Montserrat" panose="020B0604020202020204" charset="0"/>
              </a:rPr>
              <a:t>Accommodations Policy Manual </a:t>
            </a:r>
            <a:br>
              <a:rPr lang="en-US" sz="2000" dirty="0">
                <a:latin typeface="Montserrat" panose="020B0604020202020204" charset="0"/>
              </a:rPr>
            </a:br>
            <a:r>
              <a:rPr lang="en-US" sz="2000" dirty="0">
                <a:latin typeface="Montserrat" panose="020B0604020202020204" charset="0"/>
              </a:rPr>
              <a:t>(MSDE 2017)</a:t>
            </a:r>
            <a:br>
              <a:rPr lang="en-US" sz="3600" dirty="0">
                <a:latin typeface="Montserrat" panose="020B0604020202020204" charset="0"/>
              </a:rPr>
            </a:br>
            <a:endParaRPr sz="3600" dirty="0"/>
          </a:p>
        </p:txBody>
      </p:sp>
      <p:sp>
        <p:nvSpPr>
          <p:cNvPr id="2" name="Rectangle 1"/>
          <p:cNvSpPr/>
          <p:nvPr/>
        </p:nvSpPr>
        <p:spPr>
          <a:xfrm>
            <a:off x="411175" y="3640807"/>
            <a:ext cx="8282400" cy="738664"/>
          </a:xfrm>
          <a:prstGeom prst="rect">
            <a:avLst/>
          </a:prstGeom>
        </p:spPr>
        <p:txBody>
          <a:bodyPr wrap="square">
            <a:spAutoFit/>
          </a:bodyPr>
          <a:lstStyle/>
          <a:p>
            <a:endParaRPr lang="en-US" dirty="0">
              <a:latin typeface="Montserrat" panose="020B0604020202020204" charset="0"/>
            </a:endParaRPr>
          </a:p>
          <a:p>
            <a:r>
              <a:rPr lang="en-US" dirty="0">
                <a:latin typeface="Montserrat" panose="020B0604020202020204" charset="0"/>
              </a:rPr>
              <a:t>https://marylandlearninglinks.org/maryland-assessment-accessibility-accommodations-policy-manual/</a:t>
            </a:r>
          </a:p>
        </p:txBody>
      </p:sp>
      <p:sp>
        <p:nvSpPr>
          <p:cNvPr id="4" name="Google Shape;346;p46"/>
          <p:cNvSpPr txBox="1">
            <a:spLocks/>
          </p:cNvSpPr>
          <p:nvPr/>
        </p:nvSpPr>
        <p:spPr>
          <a:xfrm>
            <a:off x="411175" y="-113950"/>
            <a:ext cx="8282400" cy="15165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lt1"/>
              </a:buClr>
              <a:buSzPts val="6000"/>
              <a:buFont typeface="Oswald"/>
              <a:buNone/>
              <a:defRPr sz="6000" b="0" i="0" u="none" strike="noStrike" cap="none">
                <a:solidFill>
                  <a:schemeClr val="lt1"/>
                </a:solidFill>
                <a:latin typeface="Oswald"/>
                <a:ea typeface="Oswald"/>
                <a:cs typeface="Oswald"/>
                <a:sym typeface="Oswald"/>
              </a:defRPr>
            </a:lvl1pPr>
            <a:lvl2pPr marR="0" lvl="1" algn="ctr" rtl="0">
              <a:lnSpc>
                <a:spcPct val="100000"/>
              </a:lnSpc>
              <a:spcBef>
                <a:spcPts val="0"/>
              </a:spcBef>
              <a:spcAft>
                <a:spcPts val="0"/>
              </a:spcAft>
              <a:buClr>
                <a:schemeClr val="lt1"/>
              </a:buClr>
              <a:buSzPts val="6000"/>
              <a:buFont typeface="Oswald"/>
              <a:buNone/>
              <a:defRPr sz="6000" b="0" i="0" u="none" strike="noStrike" cap="none">
                <a:solidFill>
                  <a:schemeClr val="lt1"/>
                </a:solidFill>
                <a:latin typeface="Oswald"/>
                <a:ea typeface="Oswald"/>
                <a:cs typeface="Oswald"/>
                <a:sym typeface="Oswald"/>
              </a:defRPr>
            </a:lvl2pPr>
            <a:lvl3pPr marR="0" lvl="2" algn="ctr" rtl="0">
              <a:lnSpc>
                <a:spcPct val="100000"/>
              </a:lnSpc>
              <a:spcBef>
                <a:spcPts val="0"/>
              </a:spcBef>
              <a:spcAft>
                <a:spcPts val="0"/>
              </a:spcAft>
              <a:buClr>
                <a:schemeClr val="lt1"/>
              </a:buClr>
              <a:buSzPts val="6000"/>
              <a:buFont typeface="Oswald"/>
              <a:buNone/>
              <a:defRPr sz="6000" b="0" i="0" u="none" strike="noStrike" cap="none">
                <a:solidFill>
                  <a:schemeClr val="lt1"/>
                </a:solidFill>
                <a:latin typeface="Oswald"/>
                <a:ea typeface="Oswald"/>
                <a:cs typeface="Oswald"/>
                <a:sym typeface="Oswald"/>
              </a:defRPr>
            </a:lvl3pPr>
            <a:lvl4pPr marR="0" lvl="3" algn="ctr" rtl="0">
              <a:lnSpc>
                <a:spcPct val="100000"/>
              </a:lnSpc>
              <a:spcBef>
                <a:spcPts val="0"/>
              </a:spcBef>
              <a:spcAft>
                <a:spcPts val="0"/>
              </a:spcAft>
              <a:buClr>
                <a:schemeClr val="lt1"/>
              </a:buClr>
              <a:buSzPts val="6000"/>
              <a:buFont typeface="Oswald"/>
              <a:buNone/>
              <a:defRPr sz="6000" b="0" i="0" u="none" strike="noStrike" cap="none">
                <a:solidFill>
                  <a:schemeClr val="lt1"/>
                </a:solidFill>
                <a:latin typeface="Oswald"/>
                <a:ea typeface="Oswald"/>
                <a:cs typeface="Oswald"/>
                <a:sym typeface="Oswald"/>
              </a:defRPr>
            </a:lvl4pPr>
            <a:lvl5pPr marR="0" lvl="4" algn="ctr" rtl="0">
              <a:lnSpc>
                <a:spcPct val="100000"/>
              </a:lnSpc>
              <a:spcBef>
                <a:spcPts val="0"/>
              </a:spcBef>
              <a:spcAft>
                <a:spcPts val="0"/>
              </a:spcAft>
              <a:buClr>
                <a:schemeClr val="lt1"/>
              </a:buClr>
              <a:buSzPts val="6000"/>
              <a:buFont typeface="Oswald"/>
              <a:buNone/>
              <a:defRPr sz="6000" b="0" i="0" u="none" strike="noStrike" cap="none">
                <a:solidFill>
                  <a:schemeClr val="lt1"/>
                </a:solidFill>
                <a:latin typeface="Oswald"/>
                <a:ea typeface="Oswald"/>
                <a:cs typeface="Oswald"/>
                <a:sym typeface="Oswald"/>
              </a:defRPr>
            </a:lvl5pPr>
            <a:lvl6pPr marR="0" lvl="5" algn="ctr" rtl="0">
              <a:lnSpc>
                <a:spcPct val="100000"/>
              </a:lnSpc>
              <a:spcBef>
                <a:spcPts val="0"/>
              </a:spcBef>
              <a:spcAft>
                <a:spcPts val="0"/>
              </a:spcAft>
              <a:buClr>
                <a:schemeClr val="lt1"/>
              </a:buClr>
              <a:buSzPts val="6000"/>
              <a:buFont typeface="Oswald"/>
              <a:buNone/>
              <a:defRPr sz="6000" b="0" i="0" u="none" strike="noStrike" cap="none">
                <a:solidFill>
                  <a:schemeClr val="lt1"/>
                </a:solidFill>
                <a:latin typeface="Oswald"/>
                <a:ea typeface="Oswald"/>
                <a:cs typeface="Oswald"/>
                <a:sym typeface="Oswald"/>
              </a:defRPr>
            </a:lvl6pPr>
            <a:lvl7pPr marR="0" lvl="6" algn="ctr" rtl="0">
              <a:lnSpc>
                <a:spcPct val="100000"/>
              </a:lnSpc>
              <a:spcBef>
                <a:spcPts val="0"/>
              </a:spcBef>
              <a:spcAft>
                <a:spcPts val="0"/>
              </a:spcAft>
              <a:buClr>
                <a:schemeClr val="lt1"/>
              </a:buClr>
              <a:buSzPts val="6000"/>
              <a:buFont typeface="Oswald"/>
              <a:buNone/>
              <a:defRPr sz="6000" b="0" i="0" u="none" strike="noStrike" cap="none">
                <a:solidFill>
                  <a:schemeClr val="lt1"/>
                </a:solidFill>
                <a:latin typeface="Oswald"/>
                <a:ea typeface="Oswald"/>
                <a:cs typeface="Oswald"/>
                <a:sym typeface="Oswald"/>
              </a:defRPr>
            </a:lvl7pPr>
            <a:lvl8pPr marR="0" lvl="7" algn="ctr" rtl="0">
              <a:lnSpc>
                <a:spcPct val="100000"/>
              </a:lnSpc>
              <a:spcBef>
                <a:spcPts val="0"/>
              </a:spcBef>
              <a:spcAft>
                <a:spcPts val="0"/>
              </a:spcAft>
              <a:buClr>
                <a:schemeClr val="lt1"/>
              </a:buClr>
              <a:buSzPts val="6000"/>
              <a:buFont typeface="Oswald"/>
              <a:buNone/>
              <a:defRPr sz="6000" b="0" i="0" u="none" strike="noStrike" cap="none">
                <a:solidFill>
                  <a:schemeClr val="lt1"/>
                </a:solidFill>
                <a:latin typeface="Oswald"/>
                <a:ea typeface="Oswald"/>
                <a:cs typeface="Oswald"/>
                <a:sym typeface="Oswald"/>
              </a:defRPr>
            </a:lvl8pPr>
            <a:lvl9pPr marR="0" lvl="8" algn="ctr" rtl="0">
              <a:lnSpc>
                <a:spcPct val="100000"/>
              </a:lnSpc>
              <a:spcBef>
                <a:spcPts val="0"/>
              </a:spcBef>
              <a:spcAft>
                <a:spcPts val="0"/>
              </a:spcAft>
              <a:buClr>
                <a:schemeClr val="lt1"/>
              </a:buClr>
              <a:buSzPts val="6000"/>
              <a:buFont typeface="Oswald"/>
              <a:buNone/>
              <a:defRPr sz="6000" b="0" i="0" u="none" strike="noStrike" cap="none">
                <a:solidFill>
                  <a:schemeClr val="lt1"/>
                </a:solidFill>
                <a:latin typeface="Oswald"/>
                <a:ea typeface="Oswald"/>
                <a:cs typeface="Oswald"/>
                <a:sym typeface="Oswald"/>
              </a:defRPr>
            </a:lvl9pPr>
          </a:lstStyle>
          <a:p>
            <a:pPr algn="l"/>
            <a:r>
              <a:rPr lang="en-US" dirty="0"/>
              <a:t>Resources</a:t>
            </a:r>
          </a:p>
        </p:txBody>
      </p:sp>
      <p:pic>
        <p:nvPicPr>
          <p:cNvPr id="6" name="Picture 5" descr="Maryland Assessment, Accessibility, and Accommodations Policy Manual - Adobe Acrobat Reader DC"/>
          <p:cNvPicPr>
            <a:picLocks noChangeAspect="1"/>
          </p:cNvPicPr>
          <p:nvPr/>
        </p:nvPicPr>
        <p:blipFill rotWithShape="1">
          <a:blip r:embed="rId3">
            <a:extLst>
              <a:ext uri="{28A0092B-C50C-407E-A947-70E740481C1C}">
                <a14:useLocalDpi xmlns:a14="http://schemas.microsoft.com/office/drawing/2010/main" val="0"/>
              </a:ext>
            </a:extLst>
          </a:blip>
          <a:srcRect l="29029" t="17622" r="41942" b="13388"/>
          <a:stretch/>
        </p:blipFill>
        <p:spPr>
          <a:xfrm>
            <a:off x="6303146" y="253941"/>
            <a:ext cx="2015232" cy="2594863"/>
          </a:xfrm>
          <a:prstGeom prst="rect">
            <a:avLst/>
          </a:prstGeom>
        </p:spPr>
      </p:pic>
    </p:spTree>
    <p:extLst>
      <p:ext uri="{BB962C8B-B14F-4D97-AF65-F5344CB8AC3E}">
        <p14:creationId xmlns:p14="http://schemas.microsoft.com/office/powerpoint/2010/main" val="35831156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Text Placeholder 2"/>
          <p:cNvSpPr>
            <a:spLocks noGrp="1"/>
          </p:cNvSpPr>
          <p:nvPr>
            <p:ph type="body" idx="1"/>
          </p:nvPr>
        </p:nvSpPr>
        <p:spPr/>
        <p:txBody>
          <a:bodyPr/>
          <a:lstStyle/>
          <a:p>
            <a:r>
              <a:rPr lang="en-US" dirty="0"/>
              <a:t>Howard County Autism Society (howard-autism.org)</a:t>
            </a:r>
          </a:p>
          <a:p>
            <a:pPr marL="114300" indent="0">
              <a:buNone/>
            </a:pPr>
            <a:r>
              <a:rPr lang="en-US" b="1" dirty="0"/>
              <a:t>	COVID-19 RESOURCES</a:t>
            </a:r>
          </a:p>
          <a:p>
            <a:pPr marL="114300" indent="0">
              <a:buNone/>
            </a:pPr>
            <a:r>
              <a:rPr lang="en-US" b="1" dirty="0"/>
              <a:t>	</a:t>
            </a:r>
            <a:r>
              <a:rPr lang="en-US" dirty="0"/>
              <a:t>MSDE Technical Assistance Bulletins</a:t>
            </a:r>
          </a:p>
          <a:p>
            <a:pPr marL="114300" indent="0">
              <a:buNone/>
            </a:pPr>
            <a:r>
              <a:rPr lang="en-US" dirty="0"/>
              <a:t>	Disability Rights Maryland Guidance</a:t>
            </a:r>
          </a:p>
          <a:p>
            <a:pPr marL="114300" indent="0">
              <a:buNone/>
            </a:pPr>
            <a:r>
              <a:rPr lang="en-US" dirty="0"/>
              <a:t>	HCPSS Updates </a:t>
            </a:r>
          </a:p>
          <a:p>
            <a:endParaRPr lang="en-US" dirty="0"/>
          </a:p>
          <a:p>
            <a:r>
              <a:rPr lang="en-US" dirty="0"/>
              <a:t>Disability Rights Maryland (disabilityrightsmd.org)</a:t>
            </a:r>
          </a:p>
          <a:p>
            <a:endParaRPr lang="en-US" dirty="0"/>
          </a:p>
          <a:p>
            <a:r>
              <a:rPr lang="en-US" dirty="0"/>
              <a:t>Parents Place of Maryland (ppmd.org)</a:t>
            </a:r>
          </a:p>
          <a:p>
            <a:endParaRPr lang="en-US" dirty="0"/>
          </a:p>
          <a:p>
            <a:pPr marL="114300" indent="0">
              <a:buNone/>
            </a:pPr>
            <a:endParaRPr lang="en-US" dirty="0"/>
          </a:p>
        </p:txBody>
      </p:sp>
    </p:spTree>
    <p:extLst>
      <p:ext uri="{BB962C8B-B14F-4D97-AF65-F5344CB8AC3E}">
        <p14:creationId xmlns:p14="http://schemas.microsoft.com/office/powerpoint/2010/main" val="1328002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Text Placeholder 2"/>
          <p:cNvSpPr>
            <a:spLocks noGrp="1"/>
          </p:cNvSpPr>
          <p:nvPr>
            <p:ph type="body" idx="1"/>
          </p:nvPr>
        </p:nvSpPr>
        <p:spPr/>
        <p:txBody>
          <a:bodyPr/>
          <a:lstStyle/>
          <a:p>
            <a:pPr marL="114300" indent="0">
              <a:buNone/>
            </a:pPr>
            <a:r>
              <a:rPr lang="en-US" b="1" dirty="0"/>
              <a:t>1:1 IEP Assistance is Available!</a:t>
            </a:r>
          </a:p>
          <a:p>
            <a:r>
              <a:rPr lang="en-US" dirty="0"/>
              <a:t>Howard County Autism Society -- </a:t>
            </a:r>
            <a:r>
              <a:rPr lang="en-US" dirty="0">
                <a:hlinkClick r:id="rId3"/>
              </a:rPr>
              <a:t>info@howard-autism.org</a:t>
            </a:r>
            <a:endParaRPr lang="en-US" dirty="0"/>
          </a:p>
          <a:p>
            <a:r>
              <a:rPr lang="en-US" dirty="0"/>
              <a:t>HCPSS Family Support and Resource Center – </a:t>
            </a:r>
            <a:r>
              <a:rPr lang="en-US" dirty="0">
                <a:hlinkClick r:id="rId4"/>
              </a:rPr>
              <a:t>fsrc@hcpss.org</a:t>
            </a:r>
            <a:endParaRPr lang="en-US" dirty="0"/>
          </a:p>
          <a:p>
            <a:r>
              <a:rPr lang="en-US" dirty="0"/>
              <a:t>Parents Place of MD  (ppmd.org) -- </a:t>
            </a:r>
            <a:r>
              <a:rPr lang="en-US" dirty="0">
                <a:hlinkClick r:id="rId5"/>
              </a:rPr>
              <a:t>https://www.pickatime.com/PPMD</a:t>
            </a:r>
            <a:endParaRPr lang="en-US" dirty="0"/>
          </a:p>
          <a:p>
            <a:r>
              <a:rPr lang="en-US" dirty="0"/>
              <a:t>Special Education Citizens Advisory Committee – </a:t>
            </a:r>
            <a:r>
              <a:rPr lang="en-US" dirty="0">
                <a:hlinkClick r:id="rId6"/>
              </a:rPr>
              <a:t>secacchair@gmail.com</a:t>
            </a:r>
            <a:endParaRPr lang="en-US" dirty="0"/>
          </a:p>
          <a:p>
            <a:endParaRPr lang="en-US" dirty="0"/>
          </a:p>
        </p:txBody>
      </p:sp>
    </p:spTree>
    <p:extLst>
      <p:ext uri="{BB962C8B-B14F-4D97-AF65-F5344CB8AC3E}">
        <p14:creationId xmlns:p14="http://schemas.microsoft.com/office/powerpoint/2010/main" val="32947526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46"/>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Questions ?</a:t>
            </a:r>
            <a:endParaRP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Howard County Autism Society</a:t>
            </a:r>
          </a:p>
        </p:txBody>
      </p:sp>
      <p:sp>
        <p:nvSpPr>
          <p:cNvPr id="3" name="Text Placeholder 2"/>
          <p:cNvSpPr>
            <a:spLocks noGrp="1"/>
          </p:cNvSpPr>
          <p:nvPr>
            <p:ph type="body" idx="4294967295"/>
          </p:nvPr>
        </p:nvSpPr>
        <p:spPr>
          <a:xfrm>
            <a:off x="543545" y="3683016"/>
            <a:ext cx="7886700" cy="881062"/>
          </a:xfrm>
        </p:spPr>
        <p:txBody>
          <a:bodyPr>
            <a:noAutofit/>
          </a:bodyPr>
          <a:lstStyle/>
          <a:p>
            <a:pPr marL="114300" indent="0" algn="ctr">
              <a:buNone/>
            </a:pPr>
            <a:r>
              <a:rPr lang="en-US" dirty="0"/>
              <a:t>Beth Benevides</a:t>
            </a:r>
          </a:p>
          <a:p>
            <a:pPr marL="114300" indent="0" algn="ctr">
              <a:buNone/>
            </a:pPr>
            <a:r>
              <a:rPr lang="en-US" dirty="0"/>
              <a:t>410-290-2466</a:t>
            </a:r>
          </a:p>
          <a:p>
            <a:pPr marL="114300" indent="0" algn="ctr">
              <a:buNone/>
            </a:pPr>
            <a:r>
              <a:rPr lang="en-US" dirty="0"/>
              <a:t>Beth.Benevides@howard-autism.org</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7501" y="377607"/>
            <a:ext cx="2318791" cy="628304"/>
          </a:xfrm>
          <a:prstGeom prst="rect">
            <a:avLst/>
          </a:prstGeom>
          <a:ln>
            <a:noFill/>
          </a:ln>
          <a:effectLst>
            <a:outerShdw blurRad="190500" algn="tl" rotWithShape="0">
              <a:srgbClr val="000000">
                <a:alpha val="70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7500" y="382129"/>
            <a:ext cx="2318791" cy="62378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25224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Rights Maryland</a:t>
            </a:r>
          </a:p>
        </p:txBody>
      </p:sp>
      <p:sp>
        <p:nvSpPr>
          <p:cNvPr id="3" name="Text Placeholder 2"/>
          <p:cNvSpPr>
            <a:spLocks noGrp="1"/>
          </p:cNvSpPr>
          <p:nvPr>
            <p:ph type="body" idx="4294967295"/>
          </p:nvPr>
        </p:nvSpPr>
        <p:spPr>
          <a:xfrm>
            <a:off x="430800" y="3849458"/>
            <a:ext cx="7886700" cy="881062"/>
          </a:xfrm>
        </p:spPr>
        <p:txBody>
          <a:bodyPr>
            <a:noAutofit/>
          </a:bodyPr>
          <a:lstStyle/>
          <a:p>
            <a:pPr marL="114300" indent="0" algn="ctr">
              <a:buNone/>
            </a:pPr>
            <a:r>
              <a:rPr lang="en-US" sz="2700" dirty="0"/>
              <a:t>Leslie </a:t>
            </a:r>
            <a:r>
              <a:rPr lang="en-US" sz="2700" dirty="0" err="1"/>
              <a:t>Seid</a:t>
            </a:r>
            <a:r>
              <a:rPr lang="en-US" sz="2700" dirty="0"/>
              <a:t> Margolis</a:t>
            </a:r>
          </a:p>
          <a:p>
            <a:pPr marL="114300" indent="0" algn="ctr">
              <a:buNone/>
            </a:pPr>
            <a:r>
              <a:rPr lang="en-US" sz="2700" dirty="0"/>
              <a:t>410-727-6352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4754" y="413118"/>
            <a:ext cx="2318791" cy="62830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92098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4"/>
          <p:cNvSpPr txBox="1">
            <a:spLocks noGrp="1"/>
          </p:cNvSpPr>
          <p:nvPr>
            <p:ph type="body" idx="2"/>
          </p:nvPr>
        </p:nvSpPr>
        <p:spPr>
          <a:xfrm>
            <a:off x="4775688" y="675831"/>
            <a:ext cx="4223400" cy="4324500"/>
          </a:xfrm>
          <a:prstGeom prst="rect">
            <a:avLst/>
          </a:prstGeom>
        </p:spPr>
        <p:txBody>
          <a:bodyPr spcFirstLastPara="1" wrap="square" lIns="91425" tIns="91425" rIns="91425" bIns="91425" anchor="ctr" anchorCtr="0">
            <a:noAutofit/>
          </a:bodyPr>
          <a:lstStyle/>
          <a:p>
            <a:pPr marL="514350" indent="-400050">
              <a:buAutoNum type="romanUcPeriod"/>
            </a:pPr>
            <a:r>
              <a:rPr lang="en-US" altLang="en-US" sz="1600" dirty="0">
                <a:solidFill>
                  <a:schemeClr val="bg2"/>
                </a:solidFill>
                <a:latin typeface="Montserrat" panose="020B0604020202020204" charset="0"/>
                <a:cs typeface="Tahoma" panose="020B0604030504040204" pitchFamily="34" charset="0"/>
              </a:rPr>
              <a:t>Meeting and Identifying Information</a:t>
            </a:r>
          </a:p>
          <a:p>
            <a:pPr marL="514350" indent="-400050">
              <a:buAutoNum type="romanUcPeriod"/>
            </a:pPr>
            <a:r>
              <a:rPr lang="en-US" altLang="en-US" sz="1600" dirty="0">
                <a:solidFill>
                  <a:schemeClr val="bg2"/>
                </a:solidFill>
                <a:latin typeface="Montserrat" panose="020B0604020202020204" charset="0"/>
                <a:cs typeface="Tahoma" panose="020B0604030504040204" pitchFamily="34" charset="0"/>
              </a:rPr>
              <a:t>Present Level of Academic Achievement and Functional Performance</a:t>
            </a:r>
          </a:p>
          <a:p>
            <a:pPr marL="514350" indent="-400050">
              <a:buAutoNum type="romanUcPeriod"/>
            </a:pPr>
            <a:endParaRPr lang="en-US" altLang="en-US" sz="1600" dirty="0">
              <a:solidFill>
                <a:schemeClr val="bg2"/>
              </a:solidFill>
              <a:latin typeface="Montserrat" panose="020B0604020202020204" charset="0"/>
              <a:cs typeface="Tahoma" panose="020B0604030504040204" pitchFamily="34" charset="0"/>
            </a:endParaRPr>
          </a:p>
          <a:p>
            <a:pPr marL="514350" indent="-400050">
              <a:buAutoNum type="romanUcPeriod"/>
            </a:pPr>
            <a:r>
              <a:rPr lang="en-US" altLang="en-US" sz="1600" b="1" dirty="0">
                <a:solidFill>
                  <a:schemeClr val="bg2"/>
                </a:solidFill>
                <a:latin typeface="Montserrat" panose="020B0604020202020204" charset="0"/>
                <a:cs typeface="Tahoma" panose="020B0604030504040204" pitchFamily="34" charset="0"/>
              </a:rPr>
              <a:t>Special Considerations and Accommodations</a:t>
            </a:r>
          </a:p>
          <a:p>
            <a:pPr marL="571500" lvl="2" indent="0">
              <a:spcBef>
                <a:spcPts val="0"/>
              </a:spcBef>
              <a:buSzPts val="1800"/>
              <a:buNone/>
            </a:pPr>
            <a:endParaRPr lang="en-US" altLang="en-US" sz="1200" b="1" dirty="0">
              <a:solidFill>
                <a:schemeClr val="bg2"/>
              </a:solidFill>
              <a:latin typeface="Montserrat" panose="020B0604020202020204" charset="0"/>
              <a:cs typeface="Tahoma" panose="020B0604030504040204" pitchFamily="34" charset="0"/>
            </a:endParaRPr>
          </a:p>
          <a:p>
            <a:pPr marL="571500" lvl="2" indent="0">
              <a:spcBef>
                <a:spcPts val="0"/>
              </a:spcBef>
              <a:buSzPts val="1800"/>
              <a:buNone/>
            </a:pPr>
            <a:r>
              <a:rPr lang="en-US" altLang="en-US" sz="1200" b="1" dirty="0">
                <a:solidFill>
                  <a:schemeClr val="bg2"/>
                </a:solidFill>
                <a:latin typeface="Montserrat" panose="020B0604020202020204" charset="0"/>
                <a:cs typeface="Tahoma" panose="020B0604030504040204" pitchFamily="34" charset="0"/>
              </a:rPr>
              <a:t>Supplementary Aids, Services, Program Modifications, and Supports</a:t>
            </a:r>
          </a:p>
          <a:p>
            <a:pPr marL="514350" indent="-400050">
              <a:buAutoNum type="romanUcPeriod"/>
            </a:pPr>
            <a:endParaRPr lang="en-US" altLang="en-US" sz="1600" b="1" dirty="0">
              <a:solidFill>
                <a:schemeClr val="bg2"/>
              </a:solidFill>
              <a:latin typeface="Montserrat" panose="020B0604020202020204" charset="0"/>
              <a:cs typeface="Tahoma" panose="020B0604030504040204" pitchFamily="34" charset="0"/>
            </a:endParaRPr>
          </a:p>
          <a:p>
            <a:pPr marL="514350" indent="-400050">
              <a:buAutoNum type="romanUcPeriod"/>
            </a:pPr>
            <a:r>
              <a:rPr lang="en-US" altLang="en-US" sz="1600" dirty="0">
                <a:solidFill>
                  <a:schemeClr val="bg2"/>
                </a:solidFill>
                <a:latin typeface="Montserrat" panose="020B0604020202020204" charset="0"/>
                <a:cs typeface="Tahoma" panose="020B0604030504040204" pitchFamily="34" charset="0"/>
              </a:rPr>
              <a:t>Goals</a:t>
            </a:r>
          </a:p>
          <a:p>
            <a:pPr marL="514350" indent="-400050">
              <a:buAutoNum type="romanUcPeriod"/>
            </a:pPr>
            <a:r>
              <a:rPr lang="en-US" altLang="en-US" sz="1600" dirty="0">
                <a:solidFill>
                  <a:schemeClr val="bg2"/>
                </a:solidFill>
                <a:latin typeface="Montserrat" panose="020B0604020202020204" charset="0"/>
                <a:cs typeface="Tahoma" panose="020B0604030504040204" pitchFamily="34" charset="0"/>
              </a:rPr>
              <a:t>Services</a:t>
            </a:r>
          </a:p>
          <a:p>
            <a:pPr marL="571500" lvl="1" indent="0">
              <a:buNone/>
            </a:pPr>
            <a:endParaRPr lang="en-US" altLang="en-US" sz="1200" b="1" dirty="0">
              <a:solidFill>
                <a:schemeClr val="bg2"/>
              </a:solidFill>
              <a:latin typeface="Montserrat" panose="020B0604020202020204" charset="0"/>
              <a:cs typeface="Tahoma" panose="020B0604030504040204" pitchFamily="34" charset="0"/>
            </a:endParaRPr>
          </a:p>
          <a:p>
            <a:pPr marL="114300" indent="0">
              <a:buNone/>
            </a:pPr>
            <a:endParaRPr lang="en-US" altLang="en-US" sz="1600" dirty="0">
              <a:solidFill>
                <a:schemeClr val="bg2"/>
              </a:solidFill>
              <a:latin typeface="Corbel" panose="020B0503020204020204" pitchFamily="34" charset="0"/>
              <a:cs typeface="Tahoma" panose="020B0604030504040204" pitchFamily="34" charset="0"/>
            </a:endParaRPr>
          </a:p>
          <a:p>
            <a:pPr marL="114300" indent="0">
              <a:buNone/>
            </a:pPr>
            <a:endParaRPr lang="en-US" altLang="en-US" sz="1600" dirty="0">
              <a:solidFill>
                <a:schemeClr val="bg2"/>
              </a:solidFill>
              <a:latin typeface="Corbel" panose="020B0503020204020204" pitchFamily="34" charset="0"/>
              <a:cs typeface="Tahoma" panose="020B0604030504040204" pitchFamily="34" charset="0"/>
            </a:endParaRPr>
          </a:p>
        </p:txBody>
      </p:sp>
      <p:sp>
        <p:nvSpPr>
          <p:cNvPr id="266" name="Google Shape;266;p34"/>
          <p:cNvSpPr txBox="1">
            <a:spLocks noGrp="1"/>
          </p:cNvSpPr>
          <p:nvPr>
            <p:ph type="title"/>
          </p:nvPr>
        </p:nvSpPr>
        <p:spPr>
          <a:xfrm>
            <a:off x="208457" y="3644397"/>
            <a:ext cx="4309800" cy="1789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300" dirty="0"/>
              <a:t>IEP Sections:</a:t>
            </a:r>
            <a:br>
              <a:rPr lang="en" sz="4300" dirty="0"/>
            </a:br>
            <a:br>
              <a:rPr lang="en" sz="4300" dirty="0"/>
            </a:br>
            <a:r>
              <a:rPr lang="en" sz="3600" dirty="0"/>
              <a:t>Know Where to Look to See What You’ve Got or What You may Need</a:t>
            </a:r>
            <a:br>
              <a:rPr lang="en" sz="3600" dirty="0"/>
            </a:br>
            <a:br>
              <a:rPr lang="en" sz="4300" dirty="0"/>
            </a:br>
            <a:endParaRPr sz="43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HCPSS Family Support &amp; </a:t>
            </a:r>
            <a:br>
              <a:rPr lang="en-US" dirty="0"/>
            </a:br>
            <a:r>
              <a:rPr lang="en-US" dirty="0"/>
              <a:t>Resource Center</a:t>
            </a:r>
          </a:p>
        </p:txBody>
      </p:sp>
      <p:sp>
        <p:nvSpPr>
          <p:cNvPr id="3" name="Text Placeholder 2"/>
          <p:cNvSpPr>
            <a:spLocks noGrp="1"/>
          </p:cNvSpPr>
          <p:nvPr>
            <p:ph type="body" idx="4294967295"/>
          </p:nvPr>
        </p:nvSpPr>
        <p:spPr>
          <a:xfrm>
            <a:off x="543544" y="3576484"/>
            <a:ext cx="7886700" cy="881062"/>
          </a:xfrm>
        </p:spPr>
        <p:txBody>
          <a:bodyPr>
            <a:noAutofit/>
          </a:bodyPr>
          <a:lstStyle/>
          <a:p>
            <a:pPr marL="114300" indent="0" algn="ctr">
              <a:buNone/>
            </a:pPr>
            <a:r>
              <a:rPr lang="en-US" dirty="0"/>
              <a:t>Ann </a:t>
            </a:r>
            <a:r>
              <a:rPr lang="en-US" dirty="0" err="1"/>
              <a:t>Scholz</a:t>
            </a:r>
            <a:r>
              <a:rPr lang="en-US" dirty="0"/>
              <a:t> &amp; Lisa Richer   fsrc@hcpss.org</a:t>
            </a:r>
          </a:p>
          <a:p>
            <a:pPr marL="114300" indent="0" algn="ctr">
              <a:buNone/>
            </a:pPr>
            <a:endParaRPr lang="en-US" dirty="0"/>
          </a:p>
          <a:p>
            <a:pPr marL="114300" indent="0" algn="ctr">
              <a:buNone/>
            </a:pPr>
            <a:r>
              <a:rPr lang="en-US" dirty="0"/>
              <a:t>Yvonne Cox </a:t>
            </a:r>
          </a:p>
          <a:p>
            <a:pPr marL="114300" indent="0" algn="ctr">
              <a:buNone/>
            </a:pPr>
            <a:r>
              <a:rPr lang="en-US" dirty="0"/>
              <a:t>yvonne_cox@hcpss.org</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27501" y="377607"/>
            <a:ext cx="2318791" cy="628304"/>
          </a:xfrm>
          <a:prstGeom prst="rect">
            <a:avLst/>
          </a:prstGeom>
          <a:ln>
            <a:noFill/>
          </a:ln>
          <a:effectLst>
            <a:outerShdw blurRad="190500" algn="tl" rotWithShape="0">
              <a:srgbClr val="000000">
                <a:alpha val="70000"/>
              </a:srgbClr>
            </a:outerShdw>
          </a:effec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7500" y="382129"/>
            <a:ext cx="2318791" cy="623782"/>
          </a:xfrm>
          <a:prstGeom prst="rect">
            <a:avLst/>
          </a:prstGeom>
          <a:ln>
            <a:noFill/>
          </a:ln>
          <a:effectLst>
            <a:outerShdw blurRad="190500" algn="tl" rotWithShape="0">
              <a:srgbClr val="000000">
                <a:alpha val="70000"/>
              </a:srgbClr>
            </a:outerShdw>
          </a:effectLst>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27499" y="388829"/>
            <a:ext cx="2318791" cy="62830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16675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5"/>
          <p:cNvSpPr txBox="1">
            <a:spLocks noGrp="1"/>
          </p:cNvSpPr>
          <p:nvPr>
            <p:ph type="title"/>
          </p:nvPr>
        </p:nvSpPr>
        <p:spPr>
          <a:xfrm>
            <a:off x="311700" y="372500"/>
            <a:ext cx="8520600" cy="733500"/>
          </a:xfrm>
          <a:prstGeom prst="rect">
            <a:avLst/>
          </a:prstGeom>
          <a:noFill/>
          <a:ln>
            <a:noFill/>
          </a:ln>
        </p:spPr>
        <p:txBody>
          <a:bodyPr spcFirstLastPara="1" wrap="square" lIns="68575" tIns="34275" rIns="68575" bIns="34275" anchor="ctr" anchorCtr="0">
            <a:noAutofit/>
          </a:bodyPr>
          <a:lstStyle/>
          <a:p>
            <a:pPr marL="0" lvl="0" indent="0" algn="l" rtl="0">
              <a:lnSpc>
                <a:spcPct val="85000"/>
              </a:lnSpc>
              <a:spcBef>
                <a:spcPts val="0"/>
              </a:spcBef>
              <a:spcAft>
                <a:spcPts val="0"/>
              </a:spcAft>
              <a:buClr>
                <a:schemeClr val="dk2"/>
              </a:buClr>
              <a:buSzPts val="3000"/>
              <a:buFont typeface="Corbel"/>
              <a:buNone/>
            </a:pPr>
            <a:r>
              <a:rPr lang="en" sz="3500" dirty="0"/>
              <a:t>Accommodations</a:t>
            </a:r>
            <a:endParaRPr sz="3500" dirty="0"/>
          </a:p>
        </p:txBody>
      </p:sp>
      <p:sp>
        <p:nvSpPr>
          <p:cNvPr id="275" name="Google Shape;275;p35"/>
          <p:cNvSpPr txBox="1">
            <a:spLocks noGrp="1"/>
          </p:cNvSpPr>
          <p:nvPr>
            <p:ph type="body" idx="1"/>
          </p:nvPr>
        </p:nvSpPr>
        <p:spPr>
          <a:xfrm>
            <a:off x="311700" y="1527075"/>
            <a:ext cx="8520600" cy="3099900"/>
          </a:xfrm>
          <a:prstGeom prst="rect">
            <a:avLst/>
          </a:prstGeom>
        </p:spPr>
        <p:txBody>
          <a:bodyPr spcFirstLastPara="1" wrap="square" lIns="91425" tIns="91425" rIns="91425" bIns="91425" anchor="t" anchorCtr="0">
            <a:noAutofit/>
          </a:bodyPr>
          <a:lstStyle/>
          <a:p>
            <a:pPr marL="164592" indent="0">
              <a:buNone/>
            </a:pPr>
            <a:r>
              <a:rPr lang="en-US" altLang="en-US" dirty="0">
                <a:solidFill>
                  <a:schemeClr val="bg2"/>
                </a:solidFill>
                <a:cs typeface="Tahoma" panose="020B0604030504040204" pitchFamily="34" charset="0"/>
              </a:rPr>
              <a:t>Practices and procedures that provide </a:t>
            </a:r>
            <a:r>
              <a:rPr lang="en-US" altLang="en-US" u="sng" dirty="0">
                <a:solidFill>
                  <a:schemeClr val="bg2"/>
                </a:solidFill>
                <a:cs typeface="Tahoma" panose="020B0604030504040204" pitchFamily="34" charset="0"/>
              </a:rPr>
              <a:t>equitable</a:t>
            </a:r>
            <a:r>
              <a:rPr lang="en-US" altLang="en-US" dirty="0">
                <a:solidFill>
                  <a:schemeClr val="bg2"/>
                </a:solidFill>
                <a:cs typeface="Tahoma" panose="020B0604030504040204" pitchFamily="34" charset="0"/>
              </a:rPr>
              <a:t> access during instruction and assessments for students with IEPs, students on Section 504 Plans, and students who are English learners. </a:t>
            </a:r>
          </a:p>
          <a:p>
            <a:pPr marL="164592" indent="0">
              <a:buNone/>
            </a:pPr>
            <a:endParaRPr lang="en-US" altLang="en-US" dirty="0">
              <a:solidFill>
                <a:schemeClr val="bg2"/>
              </a:solidFill>
              <a:cs typeface="Tahoma" panose="020B0604030504040204" pitchFamily="34" charset="0"/>
            </a:endParaRPr>
          </a:p>
          <a:p>
            <a:pPr marL="164592" indent="0">
              <a:buNone/>
            </a:pPr>
            <a:r>
              <a:rPr lang="en-US" altLang="en-US" dirty="0">
                <a:solidFill>
                  <a:schemeClr val="bg2"/>
                </a:solidFill>
                <a:cs typeface="Tahoma" panose="020B0604030504040204" pitchFamily="34" charset="0"/>
              </a:rPr>
              <a:t>Accommodations enable a child to:</a:t>
            </a:r>
          </a:p>
          <a:p>
            <a:pPr marL="450342" indent="-285750"/>
            <a:r>
              <a:rPr lang="en-US" altLang="en-US" dirty="0">
                <a:solidFill>
                  <a:schemeClr val="bg2"/>
                </a:solidFill>
                <a:cs typeface="Tahoma" panose="020B0604030504040204" pitchFamily="34" charset="0"/>
              </a:rPr>
              <a:t>make progress toward annual goals</a:t>
            </a:r>
          </a:p>
          <a:p>
            <a:pPr marL="450342" indent="-285750"/>
            <a:r>
              <a:rPr lang="en-US" altLang="en-US" dirty="0">
                <a:solidFill>
                  <a:schemeClr val="bg2"/>
                </a:solidFill>
                <a:cs typeface="Tahoma" panose="020B0604030504040204" pitchFamily="34" charset="0"/>
              </a:rPr>
              <a:t>participate in the general education curriculum</a:t>
            </a:r>
          </a:p>
          <a:p>
            <a:pPr marL="450342" indent="-285750"/>
            <a:r>
              <a:rPr lang="en-US" altLang="en-US" dirty="0">
                <a:solidFill>
                  <a:schemeClr val="bg2"/>
                </a:solidFill>
                <a:cs typeface="Tahoma" panose="020B0604030504040204" pitchFamily="34" charset="0"/>
              </a:rPr>
              <a:t>participate in extracurricular and other nonacademic activities</a:t>
            </a:r>
          </a:p>
          <a:p>
            <a:pPr marL="450342" indent="-285750"/>
            <a:r>
              <a:rPr lang="en-US" altLang="en-US" dirty="0">
                <a:solidFill>
                  <a:schemeClr val="bg2"/>
                </a:solidFill>
                <a:cs typeface="Tahoma" panose="020B0604030504040204" pitchFamily="34" charset="0"/>
              </a:rPr>
              <a:t>be educated with nondisabled children to the maximum extent appropriate</a:t>
            </a:r>
          </a:p>
          <a:p>
            <a:pPr marL="450342" indent="-285750">
              <a:buFont typeface="Arial" panose="020B0604020202020204" pitchFamily="34" charset="0"/>
              <a:buChar char="•"/>
            </a:pPr>
            <a:endParaRPr lang="en-US" altLang="en-US" dirty="0">
              <a:solidFill>
                <a:schemeClr val="bg2"/>
              </a:solidFill>
              <a:latin typeface="Corbel" panose="020B0503020204020204" pitchFamily="34" charset="0"/>
              <a:cs typeface="Tahoma" panose="020B0604030504040204" pitchFamily="34" charset="0"/>
            </a:endParaRPr>
          </a:p>
          <a:p>
            <a:pPr marL="0" lvl="0" indent="0" algn="l" rtl="0">
              <a:lnSpc>
                <a:spcPct val="150000"/>
              </a:lnSpc>
              <a:spcBef>
                <a:spcPts val="0"/>
              </a:spcBef>
              <a:spcAft>
                <a:spcPts val="0"/>
              </a:spcAft>
              <a:buClr>
                <a:srgbClr val="000000"/>
              </a:buClr>
              <a:buFont typeface="Arial"/>
              <a:buNone/>
            </a:pPr>
            <a:endParaRPr sz="1100" dirty="0">
              <a:solidFill>
                <a:srgbClr val="424242"/>
              </a:solidFill>
            </a:endParaRPr>
          </a:p>
          <a:p>
            <a:pPr marL="0" lvl="0" indent="0" algn="l" rtl="0">
              <a:lnSpc>
                <a:spcPct val="150000"/>
              </a:lnSpc>
              <a:spcBef>
                <a:spcPts val="0"/>
              </a:spcBef>
              <a:spcAft>
                <a:spcPts val="0"/>
              </a:spcAft>
              <a:buClr>
                <a:srgbClr val="000000"/>
              </a:buClr>
              <a:buFont typeface="Arial"/>
              <a:buNone/>
            </a:pPr>
            <a:endParaRPr sz="1500"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254000" lvl="0" indent="-139700" algn="l" rtl="0">
              <a:lnSpc>
                <a:spcPct val="100000"/>
              </a:lnSpc>
              <a:spcBef>
                <a:spcPts val="0"/>
              </a:spcBef>
              <a:spcAft>
                <a:spcPts val="0"/>
              </a:spcAft>
              <a:buClr>
                <a:schemeClr val="lt1"/>
              </a:buClr>
              <a:buSzPts val="1800"/>
              <a:buFont typeface="Arial"/>
              <a:buNone/>
            </a:pPr>
            <a:endParaRPr dirty="0">
              <a:solidFill>
                <a:srgbClr val="424242"/>
              </a:solidFill>
            </a:endParaRPr>
          </a:p>
          <a:p>
            <a:pPr marL="0" lvl="0" indent="0" algn="l" rtl="0">
              <a:spcBef>
                <a:spcPts val="0"/>
              </a:spcBef>
              <a:spcAft>
                <a:spcPts val="1600"/>
              </a:spcAft>
              <a:buNone/>
            </a:pPr>
            <a:endParaRPr dirty="0">
              <a:solidFill>
                <a:srgbClr val="424242"/>
              </a:solidFill>
            </a:endParaRPr>
          </a:p>
        </p:txBody>
      </p:sp>
    </p:spTree>
    <p:extLst>
      <p:ext uri="{BB962C8B-B14F-4D97-AF65-F5344CB8AC3E}">
        <p14:creationId xmlns:p14="http://schemas.microsoft.com/office/powerpoint/2010/main" val="1372830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6"/>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Accommodations mitigate the effects of a student’s disabilities </a:t>
            </a:r>
            <a:endParaRPr dirty="0"/>
          </a:p>
        </p:txBody>
      </p:sp>
      <p:sp>
        <p:nvSpPr>
          <p:cNvPr id="2" name="Rectangle 1"/>
          <p:cNvSpPr/>
          <p:nvPr/>
        </p:nvSpPr>
        <p:spPr>
          <a:xfrm>
            <a:off x="2334827" y="3905741"/>
            <a:ext cx="6223246" cy="523220"/>
          </a:xfrm>
          <a:prstGeom prst="rect">
            <a:avLst/>
          </a:prstGeom>
        </p:spPr>
        <p:txBody>
          <a:bodyPr wrap="square">
            <a:spAutoFit/>
          </a:bodyPr>
          <a:lstStyle/>
          <a:p>
            <a:pPr marL="164592" indent="0">
              <a:buNone/>
            </a:pPr>
            <a:r>
              <a:rPr lang="en-US" altLang="en-US" dirty="0">
                <a:solidFill>
                  <a:schemeClr val="bg2"/>
                </a:solidFill>
                <a:latin typeface="Montserrat" panose="020B0604020202020204" charset="0"/>
                <a:cs typeface="Tahoma" panose="020B0604030504040204" pitchFamily="34" charset="0"/>
              </a:rPr>
              <a:t>They do not reduce learning expectations.</a:t>
            </a:r>
          </a:p>
          <a:p>
            <a:pPr marL="164592" indent="0">
              <a:buNone/>
            </a:pPr>
            <a:endParaRPr lang="en-US" altLang="en-US" dirty="0">
              <a:solidFill>
                <a:schemeClr val="bg2"/>
              </a:solidFill>
              <a:cs typeface="Tahoma" panose="020B0604030504040204" pitchFamily="34" charset="0"/>
            </a:endParaRPr>
          </a:p>
        </p:txBody>
      </p:sp>
    </p:spTree>
    <p:extLst>
      <p:ext uri="{BB962C8B-B14F-4D97-AF65-F5344CB8AC3E}">
        <p14:creationId xmlns:p14="http://schemas.microsoft.com/office/powerpoint/2010/main" val="4128957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6"/>
          <p:cNvSpPr txBox="1">
            <a:spLocks noGrp="1"/>
          </p:cNvSpPr>
          <p:nvPr>
            <p:ph type="title"/>
          </p:nvPr>
        </p:nvSpPr>
        <p:spPr>
          <a:xfrm>
            <a:off x="430800" y="1889700"/>
            <a:ext cx="8282400" cy="151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Accommodations do not modify/alter/change content</a:t>
            </a:r>
            <a:endParaRPr dirty="0"/>
          </a:p>
        </p:txBody>
      </p:sp>
      <p:sp>
        <p:nvSpPr>
          <p:cNvPr id="2" name="Rectangle 1"/>
          <p:cNvSpPr/>
          <p:nvPr/>
        </p:nvSpPr>
        <p:spPr>
          <a:xfrm>
            <a:off x="1553592" y="3905741"/>
            <a:ext cx="7004481" cy="523220"/>
          </a:xfrm>
          <a:prstGeom prst="rect">
            <a:avLst/>
          </a:prstGeom>
        </p:spPr>
        <p:txBody>
          <a:bodyPr wrap="square">
            <a:spAutoFit/>
          </a:bodyPr>
          <a:lstStyle/>
          <a:p>
            <a:pPr marL="164592" indent="0">
              <a:buNone/>
            </a:pPr>
            <a:r>
              <a:rPr lang="en-US" altLang="en-US" dirty="0">
                <a:solidFill>
                  <a:schemeClr val="bg2"/>
                </a:solidFill>
                <a:latin typeface="Montserrat" panose="020B0604020202020204" charset="0"/>
                <a:cs typeface="Tahoma" panose="020B0604030504040204" pitchFamily="34" charset="0"/>
              </a:rPr>
              <a:t> </a:t>
            </a:r>
          </a:p>
          <a:p>
            <a:pPr marL="164592" indent="0">
              <a:buNone/>
            </a:pPr>
            <a:endParaRPr lang="en-US" altLang="en-US" dirty="0">
              <a:solidFill>
                <a:schemeClr val="bg2"/>
              </a:solidFill>
              <a:cs typeface="Tahoma" panose="020B0604030504040204" pitchFamily="34" charset="0"/>
            </a:endParaRPr>
          </a:p>
        </p:txBody>
      </p:sp>
      <p:sp>
        <p:nvSpPr>
          <p:cNvPr id="3" name="Rectangle 2"/>
          <p:cNvSpPr/>
          <p:nvPr/>
        </p:nvSpPr>
        <p:spPr>
          <a:xfrm>
            <a:off x="1141013" y="4013462"/>
            <a:ext cx="7226017" cy="307777"/>
          </a:xfrm>
          <a:prstGeom prst="rect">
            <a:avLst/>
          </a:prstGeom>
        </p:spPr>
        <p:txBody>
          <a:bodyPr wrap="none">
            <a:spAutoFit/>
          </a:bodyPr>
          <a:lstStyle/>
          <a:p>
            <a:pPr marL="164592" indent="0">
              <a:buNone/>
            </a:pPr>
            <a:r>
              <a:rPr lang="en-US" altLang="en-US" dirty="0">
                <a:solidFill>
                  <a:schemeClr val="bg2"/>
                </a:solidFill>
                <a:latin typeface="Montserrat" panose="020B0604020202020204" charset="0"/>
                <a:cs typeface="Tahoma" panose="020B0604030504040204" pitchFamily="34" charset="0"/>
              </a:rPr>
              <a:t>Modifications (alterations or changes) lower or reduce learning expectations.</a:t>
            </a:r>
          </a:p>
        </p:txBody>
      </p:sp>
    </p:spTree>
    <p:extLst>
      <p:ext uri="{BB962C8B-B14F-4D97-AF65-F5344CB8AC3E}">
        <p14:creationId xmlns:p14="http://schemas.microsoft.com/office/powerpoint/2010/main" val="139295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500" y="1078750"/>
            <a:ext cx="4045200" cy="153284"/>
          </a:xfrm>
        </p:spPr>
        <p:txBody>
          <a:bodyPr/>
          <a:lstStyle/>
          <a:p>
            <a:r>
              <a:rPr lang="en-US" sz="2400" dirty="0"/>
              <a:t>Supplementary Aids &amp; Supports / Accommodations</a:t>
            </a:r>
          </a:p>
        </p:txBody>
      </p:sp>
      <p:sp>
        <p:nvSpPr>
          <p:cNvPr id="3" name="Subtitle 2"/>
          <p:cNvSpPr>
            <a:spLocks noGrp="1"/>
          </p:cNvSpPr>
          <p:nvPr>
            <p:ph type="subTitle" idx="1"/>
          </p:nvPr>
        </p:nvSpPr>
        <p:spPr>
          <a:xfrm>
            <a:off x="265500" y="1328286"/>
            <a:ext cx="4045200" cy="2938615"/>
          </a:xfrm>
        </p:spPr>
        <p:txBody>
          <a:bodyPr/>
          <a:lstStyle/>
          <a:p>
            <a:pPr marL="114300" indent="0" algn="l"/>
            <a:r>
              <a:rPr lang="en-US" dirty="0"/>
              <a:t>Extended time</a:t>
            </a:r>
          </a:p>
          <a:p>
            <a:pPr marL="114300" indent="0" algn="l"/>
            <a:r>
              <a:rPr lang="en-US" dirty="0"/>
              <a:t>Timer</a:t>
            </a:r>
          </a:p>
          <a:p>
            <a:pPr marL="114300" indent="0" algn="l"/>
            <a:r>
              <a:rPr lang="en-US" dirty="0"/>
              <a:t>Non-conditional </a:t>
            </a:r>
            <a:r>
              <a:rPr lang="en-US" sz="2000" dirty="0"/>
              <a:t>breaks</a:t>
            </a:r>
            <a:endParaRPr lang="en-US" dirty="0"/>
          </a:p>
          <a:p>
            <a:pPr marL="114300" indent="0" algn="l"/>
            <a:r>
              <a:rPr lang="en-US" dirty="0"/>
              <a:t>Visual daily schedule</a:t>
            </a:r>
          </a:p>
          <a:p>
            <a:pPr marL="114300" indent="0" algn="l"/>
            <a:r>
              <a:rPr lang="en-US" dirty="0"/>
              <a:t>Task list</a:t>
            </a:r>
          </a:p>
          <a:p>
            <a:pPr marL="114300" indent="0" algn="l"/>
            <a:r>
              <a:rPr lang="en-US" dirty="0"/>
              <a:t>Yes / No response card</a:t>
            </a:r>
          </a:p>
          <a:p>
            <a:pPr marL="114300" indent="0" algn="l"/>
            <a:r>
              <a:rPr lang="en-US" dirty="0"/>
              <a:t>Immediate feedback</a:t>
            </a:r>
          </a:p>
          <a:p>
            <a:pPr marL="114300" indent="0" algn="l"/>
            <a:r>
              <a:rPr lang="en-US" dirty="0"/>
              <a:t>Agenda book</a:t>
            </a:r>
          </a:p>
          <a:p>
            <a:pPr marL="114300" indent="0" algn="l"/>
            <a:r>
              <a:rPr lang="en-US" dirty="0"/>
              <a:t>Checklists</a:t>
            </a:r>
          </a:p>
          <a:p>
            <a:pPr marL="114300" indent="0" algn="l"/>
            <a:r>
              <a:rPr lang="en-US" dirty="0"/>
              <a:t>Daily check-in/check-out with  case manager</a:t>
            </a:r>
          </a:p>
          <a:p>
            <a:pPr marL="114300" indent="0" algn="l"/>
            <a:endParaRPr lang="en-US" dirty="0"/>
          </a:p>
          <a:p>
            <a:pPr marL="114300" indent="0" algn="l"/>
            <a:endParaRPr lang="en-US" dirty="0"/>
          </a:p>
        </p:txBody>
      </p:sp>
      <p:sp>
        <p:nvSpPr>
          <p:cNvPr id="5" name="Rectangle 4"/>
          <p:cNvSpPr/>
          <p:nvPr/>
        </p:nvSpPr>
        <p:spPr>
          <a:xfrm>
            <a:off x="5499871" y="348431"/>
            <a:ext cx="2714205" cy="461665"/>
          </a:xfrm>
          <a:prstGeom prst="rect">
            <a:avLst/>
          </a:prstGeom>
        </p:spPr>
        <p:txBody>
          <a:bodyPr wrap="none">
            <a:spAutoFit/>
          </a:bodyPr>
          <a:lstStyle/>
          <a:p>
            <a:r>
              <a:rPr lang="en-US" sz="2400" dirty="0">
                <a:latin typeface="Oswald" panose="020B0604020202020204" charset="0"/>
              </a:rPr>
              <a:t>Program Modifications</a:t>
            </a:r>
          </a:p>
        </p:txBody>
      </p:sp>
      <p:sp>
        <p:nvSpPr>
          <p:cNvPr id="6" name="Rectangle 5"/>
          <p:cNvSpPr/>
          <p:nvPr/>
        </p:nvSpPr>
        <p:spPr>
          <a:xfrm>
            <a:off x="5393992" y="1328286"/>
            <a:ext cx="3567128" cy="4185761"/>
          </a:xfrm>
          <a:prstGeom prst="rect">
            <a:avLst/>
          </a:prstGeom>
        </p:spPr>
        <p:txBody>
          <a:bodyPr wrap="square">
            <a:spAutoFit/>
          </a:bodyPr>
          <a:lstStyle/>
          <a:p>
            <a:pPr marL="114300"/>
            <a:r>
              <a:rPr lang="en-US" sz="1900" dirty="0">
                <a:latin typeface="Montserrat" panose="020B0604020202020204" charset="0"/>
              </a:rPr>
              <a:t>Alternative textbooks</a:t>
            </a:r>
          </a:p>
          <a:p>
            <a:pPr marL="114300"/>
            <a:r>
              <a:rPr lang="en-US" sz="1900" dirty="0">
                <a:latin typeface="Montserrat" panose="020B0604020202020204" charset="0"/>
              </a:rPr>
              <a:t>Alternative content</a:t>
            </a:r>
          </a:p>
          <a:p>
            <a:pPr marL="114300"/>
            <a:r>
              <a:rPr lang="en-US" sz="1900" dirty="0">
                <a:latin typeface="Montserrat" panose="020B0604020202020204" charset="0"/>
              </a:rPr>
              <a:t>Fewer problems</a:t>
            </a:r>
          </a:p>
          <a:p>
            <a:pPr marL="114300"/>
            <a:r>
              <a:rPr lang="en-US" sz="1900" dirty="0">
                <a:latin typeface="Montserrat" panose="020B0604020202020204" charset="0"/>
              </a:rPr>
              <a:t>Revised assignments</a:t>
            </a:r>
          </a:p>
          <a:p>
            <a:pPr marL="114300"/>
            <a:r>
              <a:rPr lang="en-US" sz="1900" dirty="0">
                <a:latin typeface="Montserrat" panose="020B0604020202020204" charset="0"/>
              </a:rPr>
              <a:t>Different method of instruction</a:t>
            </a:r>
          </a:p>
          <a:p>
            <a:pPr marL="114300"/>
            <a:r>
              <a:rPr lang="en-US" sz="1900" dirty="0">
                <a:latin typeface="Montserrat" panose="020B0604020202020204" charset="0"/>
              </a:rPr>
              <a:t>Picture books</a:t>
            </a:r>
          </a:p>
          <a:p>
            <a:pPr marL="114300"/>
            <a:r>
              <a:rPr lang="en-US" sz="1900" dirty="0">
                <a:latin typeface="Montserrat" panose="020B0604020202020204" charset="0"/>
              </a:rPr>
              <a:t>Hints/clues to correct responses </a:t>
            </a:r>
          </a:p>
          <a:p>
            <a:pPr marL="114300"/>
            <a:r>
              <a:rPr lang="en-US" sz="1900" dirty="0">
                <a:latin typeface="Montserrat" panose="020B0604020202020204" charset="0"/>
              </a:rPr>
              <a:t>Modified materials to be more developmentally appropriate</a:t>
            </a:r>
          </a:p>
          <a:p>
            <a:pPr marL="114300"/>
            <a:endParaRPr lang="en-US" sz="1900" dirty="0">
              <a:latin typeface="Montserrat" panose="020B0604020202020204" charset="0"/>
            </a:endParaRPr>
          </a:p>
          <a:p>
            <a:pPr marL="114300"/>
            <a:endParaRPr lang="en-US" sz="1900" dirty="0">
              <a:latin typeface="Montserrat" panose="020B0604020202020204" charset="0"/>
            </a:endParaRPr>
          </a:p>
        </p:txBody>
      </p:sp>
    </p:spTree>
    <p:extLst>
      <p:ext uri="{BB962C8B-B14F-4D97-AF65-F5344CB8AC3E}">
        <p14:creationId xmlns:p14="http://schemas.microsoft.com/office/powerpoint/2010/main" val="4148053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6"/>
          <p:cNvSpPr txBox="1">
            <a:spLocks noGrp="1"/>
          </p:cNvSpPr>
          <p:nvPr>
            <p:ph type="title"/>
          </p:nvPr>
        </p:nvSpPr>
        <p:spPr>
          <a:xfrm>
            <a:off x="430800" y="1793447"/>
            <a:ext cx="8282400" cy="1516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Modifications can adversely affect students—may have the unintentional consequence of reducing opportunities to learn critical content</a:t>
            </a:r>
            <a:endParaRPr dirty="0"/>
          </a:p>
        </p:txBody>
      </p:sp>
      <p:sp>
        <p:nvSpPr>
          <p:cNvPr id="2" name="Rectangle 1"/>
          <p:cNvSpPr/>
          <p:nvPr/>
        </p:nvSpPr>
        <p:spPr>
          <a:xfrm>
            <a:off x="1553592" y="3905741"/>
            <a:ext cx="7004481" cy="523220"/>
          </a:xfrm>
          <a:prstGeom prst="rect">
            <a:avLst/>
          </a:prstGeom>
        </p:spPr>
        <p:txBody>
          <a:bodyPr wrap="square">
            <a:spAutoFit/>
          </a:bodyPr>
          <a:lstStyle/>
          <a:p>
            <a:pPr marL="164592" indent="0">
              <a:buNone/>
            </a:pPr>
            <a:r>
              <a:rPr lang="en-US" altLang="en-US" dirty="0">
                <a:solidFill>
                  <a:schemeClr val="bg2"/>
                </a:solidFill>
                <a:latin typeface="Montserrat" panose="020B0604020202020204" charset="0"/>
                <a:cs typeface="Tahoma" panose="020B0604030504040204" pitchFamily="34" charset="0"/>
              </a:rPr>
              <a:t> </a:t>
            </a:r>
          </a:p>
          <a:p>
            <a:pPr marL="164592" indent="0">
              <a:buNone/>
            </a:pPr>
            <a:endParaRPr lang="en-US" altLang="en-US" dirty="0">
              <a:solidFill>
                <a:schemeClr val="bg2"/>
              </a:solidFill>
              <a:cs typeface="Tahoma" panose="020B0604030504040204" pitchFamily="34" charset="0"/>
            </a:endParaRPr>
          </a:p>
        </p:txBody>
      </p:sp>
      <p:sp>
        <p:nvSpPr>
          <p:cNvPr id="3" name="Rectangle 2"/>
          <p:cNvSpPr/>
          <p:nvPr/>
        </p:nvSpPr>
        <p:spPr>
          <a:xfrm>
            <a:off x="833005" y="4023087"/>
            <a:ext cx="7330212" cy="523220"/>
          </a:xfrm>
          <a:prstGeom prst="rect">
            <a:avLst/>
          </a:prstGeom>
        </p:spPr>
        <p:txBody>
          <a:bodyPr wrap="none">
            <a:spAutoFit/>
          </a:bodyPr>
          <a:lstStyle/>
          <a:p>
            <a:pPr marL="164592" indent="0">
              <a:buNone/>
            </a:pPr>
            <a:r>
              <a:rPr lang="en-US" altLang="en-US" dirty="0">
                <a:solidFill>
                  <a:schemeClr val="bg2"/>
                </a:solidFill>
                <a:latin typeface="Montserrat" panose="020B0604020202020204" charset="0"/>
                <a:cs typeface="Tahoma" panose="020B0604030504040204" pitchFamily="34" charset="0"/>
              </a:rPr>
              <a:t>Critical content = the content necessary to meet grade-level standards and/or</a:t>
            </a:r>
          </a:p>
          <a:p>
            <a:pPr marL="164592" indent="0">
              <a:buNone/>
            </a:pPr>
            <a:r>
              <a:rPr lang="en-US" altLang="en-US" dirty="0">
                <a:solidFill>
                  <a:schemeClr val="bg2"/>
                </a:solidFill>
                <a:latin typeface="Montserrat" panose="020B0604020202020204" charset="0"/>
                <a:cs typeface="Tahoma" panose="020B0604030504040204" pitchFamily="34" charset="0"/>
              </a:rPr>
              <a:t>		    graduation requirements</a:t>
            </a:r>
          </a:p>
        </p:txBody>
      </p:sp>
    </p:spTree>
    <p:extLst>
      <p:ext uri="{BB962C8B-B14F-4D97-AF65-F5344CB8AC3E}">
        <p14:creationId xmlns:p14="http://schemas.microsoft.com/office/powerpoint/2010/main" val="3056330175"/>
      </p:ext>
    </p:extLst>
  </p:cSld>
  <p:clrMapOvr>
    <a:masterClrMapping/>
  </p:clrMapOvr>
</p:sld>
</file>

<file path=ppt/theme/theme1.xml><?xml version="1.0" encoding="utf-8"?>
<a:theme xmlns:a="http://schemas.openxmlformats.org/drawingml/2006/main"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2574</TotalTime>
  <Words>1838</Words>
  <Application>Microsoft Office PowerPoint</Application>
  <PresentationFormat>On-screen Show (16:9)</PresentationFormat>
  <Paragraphs>402</Paragraphs>
  <Slides>40</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Source Code Pro</vt:lpstr>
      <vt:lpstr>Oswald</vt:lpstr>
      <vt:lpstr>Montserrat</vt:lpstr>
      <vt:lpstr>Arial</vt:lpstr>
      <vt:lpstr>Corbel</vt:lpstr>
      <vt:lpstr>Modern Writer</vt:lpstr>
      <vt:lpstr>Supplementary Aids and Services  in the Virtual Environment </vt:lpstr>
      <vt:lpstr>Presenters</vt:lpstr>
      <vt:lpstr>Presentation Outcomes</vt:lpstr>
      <vt:lpstr>IEP Sections:  Know Where to Look to See What You’ve Got or What You may Need  </vt:lpstr>
      <vt:lpstr>Accommodations</vt:lpstr>
      <vt:lpstr>Accommodations mitigate the effects of a student’s disabilities </vt:lpstr>
      <vt:lpstr>Accommodations do not modify/alter/change content</vt:lpstr>
      <vt:lpstr>Supplementary Aids &amp; Supports / Accommodations</vt:lpstr>
      <vt:lpstr>Modifications can adversely affect students—may have the unintentional consequence of reducing opportunities to learn critical content</vt:lpstr>
      <vt:lpstr>Common Accommodations</vt:lpstr>
      <vt:lpstr>Presentation</vt:lpstr>
      <vt:lpstr>Response</vt:lpstr>
      <vt:lpstr>Timing / Scheduling</vt:lpstr>
      <vt:lpstr>Supplementary Aids, Services, Program Modifications, and Supports</vt:lpstr>
      <vt:lpstr>Supplementary aids and services (supports) are designed based on the individual needs  of the child</vt:lpstr>
      <vt:lpstr>Legal Requirements</vt:lpstr>
      <vt:lpstr>IDEA</vt:lpstr>
      <vt:lpstr>Supports must also include</vt:lpstr>
      <vt:lpstr>If accommodations are not provided, students are not receiving FAPE</vt:lpstr>
      <vt:lpstr>Accommodations during Virtual Learning</vt:lpstr>
      <vt:lpstr>ASDM Plans  </vt:lpstr>
      <vt:lpstr>ASDM Plans  </vt:lpstr>
      <vt:lpstr>     Accommodations that may be necessary during virtual learning</vt:lpstr>
      <vt:lpstr>Examples </vt:lpstr>
      <vt:lpstr>Examples of Adapted / Necessary Materials </vt:lpstr>
      <vt:lpstr>     Collaborating with IEP Teams—  The Process to Address Concerns</vt:lpstr>
      <vt:lpstr>Scenario</vt:lpstr>
      <vt:lpstr>Step 1. Look at the IEP, Section III.</vt:lpstr>
      <vt:lpstr>Step 2. Look at the ASDM Plan</vt:lpstr>
      <vt:lpstr>Step 3. Email the Teacher and/or Case Manager </vt:lpstr>
      <vt:lpstr>Step 4. Talk with the Teacher and/or Case Manager</vt:lpstr>
      <vt:lpstr>Step 5. Request an IEP Team Meeting</vt:lpstr>
      <vt:lpstr>Step 6. Track Progress</vt:lpstr>
      <vt:lpstr>    Maryland Assessment, Accessibility, and  Accommodations Policy Manual  (MSDE 2017) </vt:lpstr>
      <vt:lpstr>Resources</vt:lpstr>
      <vt:lpstr>Resources</vt:lpstr>
      <vt:lpstr>Questions ?</vt:lpstr>
      <vt:lpstr>Howard County Autism Society</vt:lpstr>
      <vt:lpstr>Disability Rights Maryland</vt:lpstr>
      <vt:lpstr>HCPSS Family Support &amp;  Resource Center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&amp; Progress Monitoring THE HOME SCHOOL CONNECTION</dc:title>
  <dc:creator>Beth Benevides</dc:creator>
  <cp:lastModifiedBy>Melissa Rosenberg</cp:lastModifiedBy>
  <cp:revision>89</cp:revision>
  <dcterms:modified xsi:type="dcterms:W3CDTF">2021-01-21T20:39:52Z</dcterms:modified>
</cp:coreProperties>
</file>